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</p:sldIdLst>
  <p:sldSz cx="18288000" cy="10287000"/>
  <p:notesSz cx="6858000" cy="9144000"/>
  <p:embeddedFontLst>
    <p:embeddedFont>
      <p:font typeface="Open Sans Extra Bold" charset="1" panose="020B0906030804020204"/>
      <p:regular r:id="rId30"/>
    </p:embeddedFont>
    <p:embeddedFont>
      <p:font typeface="Poppins Bold" charset="1" panose="00000800000000000000"/>
      <p:regular r:id="rId31"/>
    </p:embeddedFont>
    <p:embeddedFont>
      <p:font typeface="Poppins" charset="1" panose="00000500000000000000"/>
      <p:regular r:id="rId32"/>
    </p:embeddedFont>
    <p:embeddedFont>
      <p:font typeface="League Spartan" charset="1" panose="00000800000000000000"/>
      <p:regular r:id="rId33"/>
    </p:embeddedFont>
    <p:embeddedFont>
      <p:font typeface="Gotham Bold" charset="1" panose="00000000000000000000"/>
      <p:regular r:id="rId34"/>
    </p:embeddedFont>
    <p:embeddedFont>
      <p:font typeface="Gotham" charset="1" panose="00000000000000000000"/>
      <p:regular r:id="rId3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jpeg" Type="http://schemas.openxmlformats.org/officeDocument/2006/relationships/image"/><Relationship Id="rId4" Target="../media/image10.png" Type="http://schemas.openxmlformats.org/officeDocument/2006/relationships/image"/><Relationship Id="rId5" Target="../media/image11.png" Type="http://schemas.openxmlformats.org/officeDocument/2006/relationships/image"/><Relationship Id="rId6" Target="../media/image12.png" Type="http://schemas.openxmlformats.org/officeDocument/2006/relationships/image"/><Relationship Id="rId7" Target="../media/image13.png" Type="http://schemas.openxmlformats.org/officeDocument/2006/relationships/image"/><Relationship Id="rId8" Target="../media/image14.png" Type="http://schemas.openxmlformats.org/officeDocument/2006/relationships/image"/><Relationship Id="rId9" Target="../media/image15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png" Type="http://schemas.openxmlformats.org/officeDocument/2006/relationships/image"/><Relationship Id="rId4" Target="../media/image18.png" Type="http://schemas.openxmlformats.org/officeDocument/2006/relationships/image"/><Relationship Id="rId5" Target="../media/image19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jpeg" Type="http://schemas.openxmlformats.org/officeDocument/2006/relationships/image"/><Relationship Id="rId3" Target="../media/image21.png" Type="http://schemas.openxmlformats.org/officeDocument/2006/relationships/image"/><Relationship Id="rId4" Target="../media/image22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097502" y="5590237"/>
            <a:ext cx="14099416" cy="14099416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02782" y="1432918"/>
            <a:ext cx="9775024" cy="31869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19"/>
              </a:lnSpc>
              <a:spcBef>
                <a:spcPct val="0"/>
              </a:spcBef>
            </a:pPr>
            <a:r>
              <a:rPr lang="en-US" sz="9156">
                <a:solidFill>
                  <a:srgbClr val="051D40"/>
                </a:solidFill>
                <a:latin typeface="Open Sans Extra Bold"/>
              </a:rPr>
              <a:t>Advanced Web Development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6420234" y="-1717598"/>
            <a:ext cx="3735531" cy="3735531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747857" y="-643475"/>
            <a:ext cx="1286950" cy="1286950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-1929195" y="8389571"/>
            <a:ext cx="3735531" cy="3735531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8757394" y="7522582"/>
            <a:ext cx="8779632" cy="1733977"/>
          </a:xfrm>
          <a:custGeom>
            <a:avLst/>
            <a:gdLst/>
            <a:ahLst/>
            <a:cxnLst/>
            <a:rect r="r" b="b" t="t" l="l"/>
            <a:pathLst>
              <a:path h="1733977" w="8779632">
                <a:moveTo>
                  <a:pt x="0" y="0"/>
                </a:moveTo>
                <a:lnTo>
                  <a:pt x="8779632" y="0"/>
                </a:lnTo>
                <a:lnTo>
                  <a:pt x="8779632" y="1733977"/>
                </a:lnTo>
                <a:lnTo>
                  <a:pt x="0" y="17339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16" id="16"/>
          <p:cNvGrpSpPr>
            <a:grpSpLocks noChangeAspect="true"/>
          </p:cNvGrpSpPr>
          <p:nvPr/>
        </p:nvGrpSpPr>
        <p:grpSpPr>
          <a:xfrm rot="0">
            <a:off x="8390442" y="3143201"/>
            <a:ext cx="9146584" cy="5246370"/>
            <a:chOff x="0" y="0"/>
            <a:chExt cx="7981950" cy="457835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765810" y="21590"/>
              <a:ext cx="6451600" cy="4326890"/>
            </a:xfrm>
            <a:custGeom>
              <a:avLst/>
              <a:gdLst/>
              <a:ahLst/>
              <a:cxnLst/>
              <a:rect r="r" b="b" t="t" l="l"/>
              <a:pathLst>
                <a:path h="4326890" w="645160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242424"/>
            </a:solid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7981950" cy="4542790"/>
            </a:xfrm>
            <a:custGeom>
              <a:avLst/>
              <a:gdLst/>
              <a:ahLst/>
              <a:cxnLst/>
              <a:rect r="r" b="b" t="t" l="l"/>
              <a:pathLst>
                <a:path h="4542790" w="798195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3460750" y="4349750"/>
              <a:ext cx="1059180" cy="96520"/>
            </a:xfrm>
            <a:custGeom>
              <a:avLst/>
              <a:gdLst/>
              <a:ahLst/>
              <a:cxnLst/>
              <a:rect r="r" b="b" t="t" l="l"/>
              <a:pathLst>
                <a:path h="96520" w="105918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163830" y="4542790"/>
              <a:ext cx="7654290" cy="35560"/>
            </a:xfrm>
            <a:custGeom>
              <a:avLst/>
              <a:gdLst/>
              <a:ahLst/>
              <a:cxnLst/>
              <a:rect r="r" b="b" t="t" l="l"/>
              <a:pathLst>
                <a:path h="35560" w="765429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962660" y="276860"/>
              <a:ext cx="6055360" cy="3789680"/>
            </a:xfrm>
            <a:custGeom>
              <a:avLst/>
              <a:gdLst/>
              <a:ahLst/>
              <a:cxnLst/>
              <a:rect r="r" b="b" t="t" l="l"/>
              <a:pathLst>
                <a:path h="3789680" w="605536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3"/>
              <a:stretch>
                <a:fillRect l="-7110" t="0" r="-7110" b="0"/>
              </a:stretch>
            </a:blipFill>
          </p:spPr>
        </p:sp>
      </p:grpSp>
      <p:sp>
        <p:nvSpPr>
          <p:cNvPr name="TextBox 22" id="22"/>
          <p:cNvSpPr txBox="true"/>
          <p:nvPr/>
        </p:nvSpPr>
        <p:spPr>
          <a:xfrm rot="0">
            <a:off x="1028700" y="5505644"/>
            <a:ext cx="7197925" cy="32123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75"/>
              </a:lnSpc>
            </a:pPr>
            <a:r>
              <a:rPr lang="en-US" sz="3053" spc="-61">
                <a:solidFill>
                  <a:srgbClr val="051D40"/>
                </a:solidFill>
                <a:latin typeface="Poppins Bold"/>
              </a:rPr>
              <a:t>Group members :</a:t>
            </a:r>
          </a:p>
          <a:p>
            <a:pPr algn="l" marL="659291" indent="-329645" lvl="1">
              <a:lnSpc>
                <a:spcPts val="4275"/>
              </a:lnSpc>
              <a:buFont typeface="Arial"/>
              <a:buChar char="•"/>
            </a:pPr>
            <a:r>
              <a:rPr lang="en-US" sz="3053" spc="-61">
                <a:solidFill>
                  <a:srgbClr val="051D40"/>
                </a:solidFill>
                <a:latin typeface="Poppins"/>
              </a:rPr>
              <a:t>Mohamed Guellati (group leader)</a:t>
            </a:r>
          </a:p>
          <a:p>
            <a:pPr algn="l" marL="659291" indent="-329645" lvl="1">
              <a:lnSpc>
                <a:spcPts val="4275"/>
              </a:lnSpc>
              <a:buFont typeface="Arial"/>
              <a:buChar char="•"/>
            </a:pPr>
            <a:r>
              <a:rPr lang="en-US" sz="3053" spc="-61">
                <a:solidFill>
                  <a:srgbClr val="051D40"/>
                </a:solidFill>
                <a:latin typeface="Poppins"/>
              </a:rPr>
              <a:t>Afnane Messoui</a:t>
            </a:r>
          </a:p>
          <a:p>
            <a:pPr algn="l" marL="659291" indent="-329645" lvl="1">
              <a:lnSpc>
                <a:spcPts val="4275"/>
              </a:lnSpc>
              <a:buFont typeface="Arial"/>
              <a:buChar char="•"/>
            </a:pPr>
            <a:r>
              <a:rPr lang="en-US" sz="3053" spc="-61">
                <a:solidFill>
                  <a:srgbClr val="051D40"/>
                </a:solidFill>
                <a:latin typeface="Poppins"/>
              </a:rPr>
              <a:t>El Rayan Hamhami</a:t>
            </a:r>
          </a:p>
          <a:p>
            <a:pPr algn="l" marL="659291" indent="-329645" lvl="1">
              <a:lnSpc>
                <a:spcPts val="4275"/>
              </a:lnSpc>
              <a:buFont typeface="Arial"/>
              <a:buChar char="•"/>
            </a:pPr>
            <a:r>
              <a:rPr lang="en-US" sz="3053" spc="-61">
                <a:solidFill>
                  <a:srgbClr val="051D40"/>
                </a:solidFill>
                <a:latin typeface="Poppins"/>
              </a:rPr>
              <a:t>Nadir Zamouche</a:t>
            </a:r>
          </a:p>
          <a:p>
            <a:pPr algn="l">
              <a:lnSpc>
                <a:spcPts val="3855"/>
              </a:lnSpc>
              <a:spcBef>
                <a:spcPct val="0"/>
              </a:spcBef>
            </a:pPr>
          </a:p>
        </p:txBody>
      </p:sp>
      <p:grpSp>
        <p:nvGrpSpPr>
          <p:cNvPr name="Group 23" id="23"/>
          <p:cNvGrpSpPr/>
          <p:nvPr/>
        </p:nvGrpSpPr>
        <p:grpSpPr>
          <a:xfrm rot="0">
            <a:off x="17259300" y="9485484"/>
            <a:ext cx="550417" cy="692805"/>
            <a:chOff x="0" y="0"/>
            <a:chExt cx="144966" cy="182467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44966" cy="182467"/>
            </a:xfrm>
            <a:custGeom>
              <a:avLst/>
              <a:gdLst/>
              <a:ahLst/>
              <a:cxnLst/>
              <a:rect r="r" b="b" t="t" l="l"/>
              <a:pathLst>
                <a:path h="182467" w="144966">
                  <a:moveTo>
                    <a:pt x="0" y="0"/>
                  </a:moveTo>
                  <a:lnTo>
                    <a:pt x="144966" y="0"/>
                  </a:lnTo>
                  <a:lnTo>
                    <a:pt x="144966" y="182467"/>
                  </a:lnTo>
                  <a:lnTo>
                    <a:pt x="0" y="18246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28575"/>
              <a:ext cx="144966" cy="2110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  <a:r>
                <a:rPr lang="en-US" sz="1800">
                  <a:solidFill>
                    <a:srgbClr val="000000"/>
                  </a:solidFill>
                  <a:latin typeface="League Spartan"/>
                </a:rPr>
                <a:t>1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123887" y="-2346523"/>
            <a:ext cx="4693046" cy="4693046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5044777" y="5521885"/>
            <a:ext cx="7019697" cy="10556306"/>
            <a:chOff x="0" y="0"/>
            <a:chExt cx="660400" cy="99311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60400" cy="993118"/>
            </a:xfrm>
            <a:custGeom>
              <a:avLst/>
              <a:gdLst/>
              <a:ahLst/>
              <a:cxnLst/>
              <a:rect r="r" b="b" t="t" l="l"/>
              <a:pathLst>
                <a:path h="993118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32507"/>
                  </a:cubicBezTo>
                  <a:lnTo>
                    <a:pt x="660400" y="993118"/>
                  </a:lnTo>
                  <a:lnTo>
                    <a:pt x="0" y="993118"/>
                  </a:lnTo>
                  <a:lnTo>
                    <a:pt x="0" y="332998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88900"/>
              <a:ext cx="660400" cy="9042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7365072" y="2504993"/>
            <a:ext cx="3557855" cy="6496953"/>
          </a:xfrm>
          <a:custGeom>
            <a:avLst/>
            <a:gdLst/>
            <a:ahLst/>
            <a:cxnLst/>
            <a:rect r="r" b="b" t="t" l="l"/>
            <a:pathLst>
              <a:path h="6496953" w="3557855">
                <a:moveTo>
                  <a:pt x="0" y="0"/>
                </a:moveTo>
                <a:lnTo>
                  <a:pt x="3557856" y="0"/>
                </a:lnTo>
                <a:lnTo>
                  <a:pt x="3557856" y="6496953"/>
                </a:lnTo>
                <a:lnTo>
                  <a:pt x="0" y="649695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787539" y="1037057"/>
            <a:ext cx="5813868" cy="8115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20"/>
              </a:lnSpc>
              <a:spcBef>
                <a:spcPct val="0"/>
              </a:spcBef>
            </a:pPr>
            <a:r>
              <a:rPr lang="en-US" sz="4800">
                <a:solidFill>
                  <a:srgbClr val="051D40"/>
                </a:solidFill>
                <a:latin typeface="Open Sans Extra Bold"/>
              </a:rPr>
              <a:t>MySQL Model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17259300" y="9485484"/>
            <a:ext cx="550417" cy="692805"/>
            <a:chOff x="0" y="0"/>
            <a:chExt cx="144966" cy="182467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44966" cy="182467"/>
            </a:xfrm>
            <a:custGeom>
              <a:avLst/>
              <a:gdLst/>
              <a:ahLst/>
              <a:cxnLst/>
              <a:rect r="r" b="b" t="t" l="l"/>
              <a:pathLst>
                <a:path h="182467" w="144966">
                  <a:moveTo>
                    <a:pt x="0" y="0"/>
                  </a:moveTo>
                  <a:lnTo>
                    <a:pt x="144966" y="0"/>
                  </a:lnTo>
                  <a:lnTo>
                    <a:pt x="144966" y="182467"/>
                  </a:lnTo>
                  <a:lnTo>
                    <a:pt x="0" y="18246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28575"/>
              <a:ext cx="144966" cy="2110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  <a:r>
                <a:rPr lang="en-US" sz="1800">
                  <a:solidFill>
                    <a:srgbClr val="000000"/>
                  </a:solidFill>
                  <a:latin typeface="League Spartan"/>
                </a:rPr>
                <a:t>10</a:t>
              </a:r>
            </a:p>
          </p:txBody>
        </p: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5143500"/>
          </a:xfrm>
          <a:custGeom>
            <a:avLst/>
            <a:gdLst/>
            <a:ahLst/>
            <a:cxnLst/>
            <a:rect r="r" b="b" t="t" l="l"/>
            <a:pathLst>
              <a:path h="5143500" w="18288000">
                <a:moveTo>
                  <a:pt x="0" y="0"/>
                </a:moveTo>
                <a:lnTo>
                  <a:pt x="18288000" y="0"/>
                </a:lnTo>
                <a:lnTo>
                  <a:pt x="18288000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2406" r="0" b="-6448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88217" y="9258300"/>
            <a:ext cx="18476217" cy="1028700"/>
            <a:chOff x="0" y="0"/>
            <a:chExt cx="4866164" cy="2709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66164" cy="270933"/>
            </a:xfrm>
            <a:custGeom>
              <a:avLst/>
              <a:gdLst/>
              <a:ahLst/>
              <a:cxnLst/>
              <a:rect r="r" b="b" t="t" l="l"/>
              <a:pathLst>
                <a:path h="270933" w="4866164">
                  <a:moveTo>
                    <a:pt x="0" y="0"/>
                  </a:moveTo>
                  <a:lnTo>
                    <a:pt x="4866164" y="0"/>
                  </a:lnTo>
                  <a:lnTo>
                    <a:pt x="4866164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5B98BA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66164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3367558" y="2590556"/>
            <a:ext cx="11552885" cy="5105887"/>
            <a:chOff x="0" y="0"/>
            <a:chExt cx="3042735" cy="134476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042735" cy="1344760"/>
            </a:xfrm>
            <a:custGeom>
              <a:avLst/>
              <a:gdLst/>
              <a:ahLst/>
              <a:cxnLst/>
              <a:rect r="r" b="b" t="t" l="l"/>
              <a:pathLst>
                <a:path h="1344760" w="3042735">
                  <a:moveTo>
                    <a:pt x="0" y="0"/>
                  </a:moveTo>
                  <a:lnTo>
                    <a:pt x="3042735" y="0"/>
                  </a:lnTo>
                  <a:lnTo>
                    <a:pt x="3042735" y="1344760"/>
                  </a:lnTo>
                  <a:lnTo>
                    <a:pt x="0" y="1344760"/>
                  </a:lnTo>
                  <a:close/>
                </a:path>
              </a:pathLst>
            </a:custGeom>
            <a:solidFill>
              <a:srgbClr val="145DA0"/>
            </a:solidFill>
            <a:ln cap="sq">
              <a:noFill/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3042735" cy="13828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5583246" y="3559131"/>
            <a:ext cx="7121507" cy="30639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95"/>
              </a:lnSpc>
            </a:pPr>
            <a:r>
              <a:rPr lang="en-US" sz="5854">
                <a:solidFill>
                  <a:srgbClr val="FDFDFD"/>
                </a:solidFill>
                <a:latin typeface="Open Sans Extra Bold"/>
              </a:rPr>
              <a:t>Technologies Used</a:t>
            </a:r>
          </a:p>
          <a:p>
            <a:pPr algn="ctr" marL="0" indent="0" lvl="0">
              <a:lnSpc>
                <a:spcPts val="8195"/>
              </a:lnSpc>
              <a:spcBef>
                <a:spcPct val="0"/>
              </a:spcBef>
            </a:pPr>
          </a:p>
        </p:txBody>
      </p:sp>
      <p:grpSp>
        <p:nvGrpSpPr>
          <p:cNvPr name="Group 10" id="10"/>
          <p:cNvGrpSpPr/>
          <p:nvPr/>
        </p:nvGrpSpPr>
        <p:grpSpPr>
          <a:xfrm rot="0">
            <a:off x="17259300" y="9485484"/>
            <a:ext cx="550417" cy="692805"/>
            <a:chOff x="0" y="0"/>
            <a:chExt cx="144966" cy="182467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44966" cy="182467"/>
            </a:xfrm>
            <a:custGeom>
              <a:avLst/>
              <a:gdLst/>
              <a:ahLst/>
              <a:cxnLst/>
              <a:rect r="r" b="b" t="t" l="l"/>
              <a:pathLst>
                <a:path h="182467" w="144966">
                  <a:moveTo>
                    <a:pt x="0" y="0"/>
                  </a:moveTo>
                  <a:lnTo>
                    <a:pt x="144966" y="0"/>
                  </a:lnTo>
                  <a:lnTo>
                    <a:pt x="144966" y="182467"/>
                  </a:lnTo>
                  <a:lnTo>
                    <a:pt x="0" y="18246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28575"/>
              <a:ext cx="144966" cy="2110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  <a:r>
                <a:rPr lang="en-US" sz="1800">
                  <a:solidFill>
                    <a:srgbClr val="000000"/>
                  </a:solidFill>
                  <a:latin typeface="League Spartan"/>
                </a:rPr>
                <a:t>11</a:t>
              </a:r>
            </a:p>
          </p:txBody>
        </p:sp>
      </p:grp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123887" y="-2346523"/>
            <a:ext cx="4693046" cy="4693046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5875074" y="6250722"/>
            <a:ext cx="7019697" cy="10556306"/>
            <a:chOff x="0" y="0"/>
            <a:chExt cx="660400" cy="99311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60400" cy="993118"/>
            </a:xfrm>
            <a:custGeom>
              <a:avLst/>
              <a:gdLst/>
              <a:ahLst/>
              <a:cxnLst/>
              <a:rect r="r" b="b" t="t" l="l"/>
              <a:pathLst>
                <a:path h="993118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32507"/>
                  </a:cubicBezTo>
                  <a:lnTo>
                    <a:pt x="660400" y="993118"/>
                  </a:lnTo>
                  <a:lnTo>
                    <a:pt x="0" y="993118"/>
                  </a:lnTo>
                  <a:lnTo>
                    <a:pt x="0" y="332998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88900"/>
              <a:ext cx="660400" cy="9042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7259300" y="9485484"/>
            <a:ext cx="550417" cy="692805"/>
            <a:chOff x="0" y="0"/>
            <a:chExt cx="144966" cy="18246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44966" cy="182467"/>
            </a:xfrm>
            <a:custGeom>
              <a:avLst/>
              <a:gdLst/>
              <a:ahLst/>
              <a:cxnLst/>
              <a:rect r="r" b="b" t="t" l="l"/>
              <a:pathLst>
                <a:path h="182467" w="144966">
                  <a:moveTo>
                    <a:pt x="0" y="0"/>
                  </a:moveTo>
                  <a:lnTo>
                    <a:pt x="144966" y="0"/>
                  </a:lnTo>
                  <a:lnTo>
                    <a:pt x="144966" y="182467"/>
                  </a:lnTo>
                  <a:lnTo>
                    <a:pt x="0" y="18246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28575"/>
              <a:ext cx="144966" cy="2110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  <a:r>
                <a:rPr lang="en-US" sz="1800">
                  <a:solidFill>
                    <a:srgbClr val="000000"/>
                  </a:solidFill>
                  <a:latin typeface="League Spartan"/>
                </a:rPr>
                <a:t>12</a:t>
              </a: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2715258" y="2622303"/>
            <a:ext cx="1789798" cy="1789798"/>
          </a:xfrm>
          <a:custGeom>
            <a:avLst/>
            <a:gdLst/>
            <a:ahLst/>
            <a:cxnLst/>
            <a:rect r="r" b="b" t="t" l="l"/>
            <a:pathLst>
              <a:path h="1789798" w="1789798">
                <a:moveTo>
                  <a:pt x="0" y="0"/>
                </a:moveTo>
                <a:lnTo>
                  <a:pt x="1789798" y="0"/>
                </a:lnTo>
                <a:lnTo>
                  <a:pt x="1789798" y="1789797"/>
                </a:lnTo>
                <a:lnTo>
                  <a:pt x="0" y="17897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5830661" y="2622303"/>
            <a:ext cx="2384561" cy="1789798"/>
          </a:xfrm>
          <a:custGeom>
            <a:avLst/>
            <a:gdLst/>
            <a:ahLst/>
            <a:cxnLst/>
            <a:rect r="r" b="b" t="t" l="l"/>
            <a:pathLst>
              <a:path h="1789798" w="2384561">
                <a:moveTo>
                  <a:pt x="0" y="0"/>
                </a:moveTo>
                <a:lnTo>
                  <a:pt x="2384561" y="0"/>
                </a:lnTo>
                <a:lnTo>
                  <a:pt x="2384561" y="1789797"/>
                </a:lnTo>
                <a:lnTo>
                  <a:pt x="0" y="178979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9539197" y="2580624"/>
            <a:ext cx="1924029" cy="1924029"/>
          </a:xfrm>
          <a:custGeom>
            <a:avLst/>
            <a:gdLst/>
            <a:ahLst/>
            <a:cxnLst/>
            <a:rect r="r" b="b" t="t" l="l"/>
            <a:pathLst>
              <a:path h="1924029" w="1924029">
                <a:moveTo>
                  <a:pt x="0" y="0"/>
                </a:moveTo>
                <a:lnTo>
                  <a:pt x="1924030" y="0"/>
                </a:lnTo>
                <a:lnTo>
                  <a:pt x="1924030" y="1924029"/>
                </a:lnTo>
                <a:lnTo>
                  <a:pt x="0" y="192402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2787202" y="2580624"/>
            <a:ext cx="1789798" cy="1789798"/>
          </a:xfrm>
          <a:custGeom>
            <a:avLst/>
            <a:gdLst/>
            <a:ahLst/>
            <a:cxnLst/>
            <a:rect r="r" b="b" t="t" l="l"/>
            <a:pathLst>
              <a:path h="1789798" w="1789798">
                <a:moveTo>
                  <a:pt x="0" y="0"/>
                </a:moveTo>
                <a:lnTo>
                  <a:pt x="1789797" y="0"/>
                </a:lnTo>
                <a:lnTo>
                  <a:pt x="1789797" y="1789797"/>
                </a:lnTo>
                <a:lnTo>
                  <a:pt x="0" y="178979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5902151" y="6188268"/>
            <a:ext cx="2241582" cy="1472917"/>
          </a:xfrm>
          <a:custGeom>
            <a:avLst/>
            <a:gdLst/>
            <a:ahLst/>
            <a:cxnLst/>
            <a:rect r="r" b="b" t="t" l="l"/>
            <a:pathLst>
              <a:path h="1472917" w="2241582">
                <a:moveTo>
                  <a:pt x="0" y="0"/>
                </a:moveTo>
                <a:lnTo>
                  <a:pt x="2241582" y="0"/>
                </a:lnTo>
                <a:lnTo>
                  <a:pt x="2241582" y="1472917"/>
                </a:lnTo>
                <a:lnTo>
                  <a:pt x="0" y="147291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2327083" y="6362924"/>
            <a:ext cx="2566149" cy="1123607"/>
          </a:xfrm>
          <a:custGeom>
            <a:avLst/>
            <a:gdLst/>
            <a:ahLst/>
            <a:cxnLst/>
            <a:rect r="r" b="b" t="t" l="l"/>
            <a:pathLst>
              <a:path h="1123607" w="2566149">
                <a:moveTo>
                  <a:pt x="0" y="0"/>
                </a:moveTo>
                <a:lnTo>
                  <a:pt x="2566149" y="0"/>
                </a:lnTo>
                <a:lnTo>
                  <a:pt x="2566149" y="1123606"/>
                </a:lnTo>
                <a:lnTo>
                  <a:pt x="0" y="112360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9229053" y="6146590"/>
            <a:ext cx="2544318" cy="1556275"/>
          </a:xfrm>
          <a:custGeom>
            <a:avLst/>
            <a:gdLst/>
            <a:ahLst/>
            <a:cxnLst/>
            <a:rect r="r" b="b" t="t" l="l"/>
            <a:pathLst>
              <a:path h="1556275" w="2544318">
                <a:moveTo>
                  <a:pt x="0" y="0"/>
                </a:moveTo>
                <a:lnTo>
                  <a:pt x="2544318" y="0"/>
                </a:lnTo>
                <a:lnTo>
                  <a:pt x="2544318" y="1556274"/>
                </a:lnTo>
                <a:lnTo>
                  <a:pt x="0" y="155627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1805344" y="6043526"/>
            <a:ext cx="3753513" cy="1762402"/>
          </a:xfrm>
          <a:custGeom>
            <a:avLst/>
            <a:gdLst/>
            <a:ahLst/>
            <a:cxnLst/>
            <a:rect r="r" b="b" t="t" l="l"/>
            <a:pathLst>
              <a:path h="1762402" w="3753513">
                <a:moveTo>
                  <a:pt x="0" y="0"/>
                </a:moveTo>
                <a:lnTo>
                  <a:pt x="3753513" y="0"/>
                </a:lnTo>
                <a:lnTo>
                  <a:pt x="3753513" y="1762402"/>
                </a:lnTo>
                <a:lnTo>
                  <a:pt x="0" y="176240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3347124" y="580073"/>
            <a:ext cx="6339763" cy="8115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20"/>
              </a:lnSpc>
              <a:spcBef>
                <a:spcPct val="0"/>
              </a:spcBef>
            </a:pPr>
            <a:r>
              <a:rPr lang="en-US" sz="4800">
                <a:solidFill>
                  <a:srgbClr val="051D40"/>
                </a:solidFill>
                <a:latin typeface="Open Sans Extra Bold"/>
              </a:rPr>
              <a:t>Technologies Used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5143500"/>
          </a:xfrm>
          <a:custGeom>
            <a:avLst/>
            <a:gdLst/>
            <a:ahLst/>
            <a:cxnLst/>
            <a:rect r="r" b="b" t="t" l="l"/>
            <a:pathLst>
              <a:path h="5143500" w="18288000">
                <a:moveTo>
                  <a:pt x="0" y="0"/>
                </a:moveTo>
                <a:lnTo>
                  <a:pt x="18288000" y="0"/>
                </a:lnTo>
                <a:lnTo>
                  <a:pt x="18288000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2406" r="0" b="-6448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88217" y="9258300"/>
            <a:ext cx="18476217" cy="1028700"/>
            <a:chOff x="0" y="0"/>
            <a:chExt cx="4866164" cy="2709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66164" cy="270933"/>
            </a:xfrm>
            <a:custGeom>
              <a:avLst/>
              <a:gdLst/>
              <a:ahLst/>
              <a:cxnLst/>
              <a:rect r="r" b="b" t="t" l="l"/>
              <a:pathLst>
                <a:path h="270933" w="4866164">
                  <a:moveTo>
                    <a:pt x="0" y="0"/>
                  </a:moveTo>
                  <a:lnTo>
                    <a:pt x="4866164" y="0"/>
                  </a:lnTo>
                  <a:lnTo>
                    <a:pt x="4866164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5B98BA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66164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3367558" y="2590556"/>
            <a:ext cx="11552885" cy="5105887"/>
            <a:chOff x="0" y="0"/>
            <a:chExt cx="3042735" cy="134476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042735" cy="1344760"/>
            </a:xfrm>
            <a:custGeom>
              <a:avLst/>
              <a:gdLst/>
              <a:ahLst/>
              <a:cxnLst/>
              <a:rect r="r" b="b" t="t" l="l"/>
              <a:pathLst>
                <a:path h="1344760" w="3042735">
                  <a:moveTo>
                    <a:pt x="0" y="0"/>
                  </a:moveTo>
                  <a:lnTo>
                    <a:pt x="3042735" y="0"/>
                  </a:lnTo>
                  <a:lnTo>
                    <a:pt x="3042735" y="1344760"/>
                  </a:lnTo>
                  <a:lnTo>
                    <a:pt x="0" y="1344760"/>
                  </a:lnTo>
                  <a:close/>
                </a:path>
              </a:pathLst>
            </a:custGeom>
            <a:solidFill>
              <a:srgbClr val="145DA0"/>
            </a:solidFill>
            <a:ln cap="sq">
              <a:noFill/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3042735" cy="13828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5583246" y="3559131"/>
            <a:ext cx="7121507" cy="30639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95"/>
              </a:lnSpc>
            </a:pPr>
            <a:r>
              <a:rPr lang="en-US" sz="5854">
                <a:solidFill>
                  <a:srgbClr val="FDFDFD"/>
                </a:solidFill>
                <a:latin typeface="Open Sans Extra Bold"/>
              </a:rPr>
              <a:t>Functional Specifications</a:t>
            </a:r>
          </a:p>
          <a:p>
            <a:pPr algn="ctr" marL="0" indent="0" lvl="0">
              <a:lnSpc>
                <a:spcPts val="8195"/>
              </a:lnSpc>
              <a:spcBef>
                <a:spcPct val="0"/>
              </a:spcBef>
            </a:pPr>
          </a:p>
        </p:txBody>
      </p:sp>
      <p:grpSp>
        <p:nvGrpSpPr>
          <p:cNvPr name="Group 10" id="10"/>
          <p:cNvGrpSpPr/>
          <p:nvPr/>
        </p:nvGrpSpPr>
        <p:grpSpPr>
          <a:xfrm rot="0">
            <a:off x="17259300" y="9485484"/>
            <a:ext cx="550417" cy="692805"/>
            <a:chOff x="0" y="0"/>
            <a:chExt cx="144966" cy="182467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44966" cy="182467"/>
            </a:xfrm>
            <a:custGeom>
              <a:avLst/>
              <a:gdLst/>
              <a:ahLst/>
              <a:cxnLst/>
              <a:rect r="r" b="b" t="t" l="l"/>
              <a:pathLst>
                <a:path h="182467" w="144966">
                  <a:moveTo>
                    <a:pt x="0" y="0"/>
                  </a:moveTo>
                  <a:lnTo>
                    <a:pt x="144966" y="0"/>
                  </a:lnTo>
                  <a:lnTo>
                    <a:pt x="144966" y="182467"/>
                  </a:lnTo>
                  <a:lnTo>
                    <a:pt x="0" y="18246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28575"/>
              <a:ext cx="144966" cy="2110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  <a:r>
                <a:rPr lang="en-US" sz="1800">
                  <a:solidFill>
                    <a:srgbClr val="000000"/>
                  </a:solidFill>
                  <a:latin typeface="League Spartan"/>
                </a:rPr>
                <a:t>13</a:t>
              </a:r>
            </a:p>
          </p:txBody>
        </p:sp>
      </p:grp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>
  <p:cSld>
    <p:bg>
      <p:bgPr>
        <a:solidFill>
          <a:srgbClr val="FA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336371" y="1303385"/>
            <a:ext cx="10137808" cy="8483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99"/>
              </a:lnSpc>
            </a:pPr>
            <a:r>
              <a:rPr lang="en-US" sz="6399" spc="639">
                <a:solidFill>
                  <a:srgbClr val="404040"/>
                </a:solidFill>
                <a:latin typeface="Gotham Bold"/>
              </a:rPr>
              <a:t>END-USER (CLIENT)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336371" y="3166412"/>
            <a:ext cx="976668" cy="976668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404040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336371" y="3434401"/>
            <a:ext cx="976668" cy="459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20"/>
              </a:lnSpc>
            </a:pPr>
            <a:r>
              <a:rPr lang="en-US" sz="3200">
                <a:solidFill>
                  <a:srgbClr val="404040"/>
                </a:solidFill>
                <a:latin typeface="Gotham Bold"/>
              </a:rPr>
              <a:t>01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336371" y="4432200"/>
            <a:ext cx="976668" cy="976668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404040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336371" y="4700189"/>
            <a:ext cx="976668" cy="459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20"/>
              </a:lnSpc>
            </a:pPr>
            <a:r>
              <a:rPr lang="en-US" sz="3200">
                <a:solidFill>
                  <a:srgbClr val="404040"/>
                </a:solidFill>
                <a:latin typeface="Gotham Bold"/>
              </a:rPr>
              <a:t>02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1336371" y="5694618"/>
            <a:ext cx="976668" cy="976668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404040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1336371" y="5962607"/>
            <a:ext cx="976668" cy="459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20"/>
              </a:lnSpc>
            </a:pPr>
            <a:r>
              <a:rPr lang="en-US" sz="3200">
                <a:solidFill>
                  <a:srgbClr val="404040"/>
                </a:solidFill>
                <a:latin typeface="Gotham Bold"/>
              </a:rPr>
              <a:t>03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1336371" y="6957036"/>
            <a:ext cx="976668" cy="976668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404040"/>
              </a:soli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1336371" y="7225025"/>
            <a:ext cx="976668" cy="459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20"/>
              </a:lnSpc>
            </a:pPr>
            <a:r>
              <a:rPr lang="en-US" sz="3200">
                <a:solidFill>
                  <a:srgbClr val="404040"/>
                </a:solidFill>
                <a:latin typeface="Gotham Bold"/>
              </a:rPr>
              <a:t>04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600545" y="3596326"/>
            <a:ext cx="9844455" cy="410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399"/>
              </a:lnSpc>
            </a:pPr>
            <a:r>
              <a:rPr lang="en-US" sz="2799">
                <a:solidFill>
                  <a:srgbClr val="404040"/>
                </a:solidFill>
                <a:latin typeface="Gotham Bold"/>
              </a:rPr>
              <a:t>Create, view, update and delete his account</a:t>
            </a:r>
          </a:p>
          <a:p>
            <a:pPr algn="just">
              <a:lnSpc>
                <a:spcPts val="1399"/>
              </a:lnSpc>
            </a:pPr>
            <a:r>
              <a:rPr lang="en-US" sz="2799">
                <a:solidFill>
                  <a:srgbClr val="404040"/>
                </a:solidFill>
                <a:latin typeface="Gotham"/>
              </a:rPr>
              <a:t>a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2600545" y="4733901"/>
            <a:ext cx="6176530" cy="375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2799">
                <a:solidFill>
                  <a:srgbClr val="404040"/>
                </a:solidFill>
                <a:latin typeface="Gotham Bold"/>
              </a:rPr>
              <a:t>Create, view and cancel an order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2600545" y="5991182"/>
            <a:ext cx="3618202" cy="375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2799">
                <a:solidFill>
                  <a:srgbClr val="404040"/>
                </a:solidFill>
                <a:latin typeface="Gotham Bold"/>
              </a:rPr>
              <a:t>View order history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2600545" y="7253600"/>
            <a:ext cx="5328832" cy="375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2799">
                <a:solidFill>
                  <a:srgbClr val="404040"/>
                </a:solidFill>
                <a:latin typeface="Gotham Bold"/>
              </a:rPr>
              <a:t>Track a delivery in progress</a:t>
            </a:r>
          </a:p>
        </p:txBody>
      </p:sp>
      <p:grpSp>
        <p:nvGrpSpPr>
          <p:cNvPr name="Group 23" id="23"/>
          <p:cNvGrpSpPr/>
          <p:nvPr/>
        </p:nvGrpSpPr>
        <p:grpSpPr>
          <a:xfrm rot="0">
            <a:off x="1336371" y="8219455"/>
            <a:ext cx="976668" cy="976668"/>
            <a:chOff x="0" y="0"/>
            <a:chExt cx="812800" cy="8128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404040"/>
              </a:solidFill>
              <a:prstDash val="solid"/>
              <a:miter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6" id="26"/>
          <p:cNvSpPr txBox="true"/>
          <p:nvPr/>
        </p:nvSpPr>
        <p:spPr>
          <a:xfrm rot="0">
            <a:off x="1336371" y="8487444"/>
            <a:ext cx="976668" cy="459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20"/>
              </a:lnSpc>
            </a:pPr>
            <a:r>
              <a:rPr lang="en-US" sz="3200">
                <a:solidFill>
                  <a:srgbClr val="404040"/>
                </a:solidFill>
                <a:latin typeface="Gotham Bold"/>
              </a:rPr>
              <a:t>05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2600545" y="8516019"/>
            <a:ext cx="2664416" cy="375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2799">
                <a:solidFill>
                  <a:srgbClr val="404040"/>
                </a:solidFill>
                <a:latin typeface="Gotham Bold"/>
              </a:rPr>
              <a:t>Refer a friend</a:t>
            </a:r>
          </a:p>
        </p:txBody>
      </p:sp>
      <p:grpSp>
        <p:nvGrpSpPr>
          <p:cNvPr name="Group 28" id="28"/>
          <p:cNvGrpSpPr/>
          <p:nvPr/>
        </p:nvGrpSpPr>
        <p:grpSpPr>
          <a:xfrm rot="0">
            <a:off x="17259300" y="9485484"/>
            <a:ext cx="550417" cy="692805"/>
            <a:chOff x="0" y="0"/>
            <a:chExt cx="144966" cy="182467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144966" cy="182467"/>
            </a:xfrm>
            <a:custGeom>
              <a:avLst/>
              <a:gdLst/>
              <a:ahLst/>
              <a:cxnLst/>
              <a:rect r="r" b="b" t="t" l="l"/>
              <a:pathLst>
                <a:path h="182467" w="144966">
                  <a:moveTo>
                    <a:pt x="0" y="0"/>
                  </a:moveTo>
                  <a:lnTo>
                    <a:pt x="144966" y="0"/>
                  </a:lnTo>
                  <a:lnTo>
                    <a:pt x="144966" y="182467"/>
                  </a:lnTo>
                  <a:lnTo>
                    <a:pt x="0" y="18246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-28575"/>
              <a:ext cx="144966" cy="2110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  <a:r>
                <a:rPr lang="en-US" sz="1800">
                  <a:solidFill>
                    <a:srgbClr val="000000"/>
                  </a:solidFill>
                  <a:latin typeface="League Spartan"/>
                </a:rPr>
                <a:t>14</a:t>
              </a:r>
            </a:p>
          </p:txBody>
        </p:sp>
      </p:grp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>
  <p:cSld>
    <p:bg>
      <p:bgPr>
        <a:solidFill>
          <a:srgbClr val="FA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336371" y="770813"/>
            <a:ext cx="10137808" cy="8483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99"/>
              </a:lnSpc>
            </a:pPr>
            <a:r>
              <a:rPr lang="en-US" sz="6399" spc="639">
                <a:solidFill>
                  <a:srgbClr val="404040"/>
                </a:solidFill>
                <a:latin typeface="Gotham Bold"/>
              </a:rPr>
              <a:t>RESTAURATEUR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336371" y="2400223"/>
            <a:ext cx="976668" cy="976668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404040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336371" y="2668212"/>
            <a:ext cx="976668" cy="459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20"/>
              </a:lnSpc>
            </a:pPr>
            <a:r>
              <a:rPr lang="en-US" sz="3200">
                <a:solidFill>
                  <a:srgbClr val="404040"/>
                </a:solidFill>
                <a:latin typeface="Gotham Bold"/>
              </a:rPr>
              <a:t>01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336371" y="3666011"/>
            <a:ext cx="976668" cy="976668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404040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336371" y="3934000"/>
            <a:ext cx="976668" cy="459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20"/>
              </a:lnSpc>
            </a:pPr>
            <a:r>
              <a:rPr lang="en-US" sz="3200">
                <a:solidFill>
                  <a:srgbClr val="404040"/>
                </a:solidFill>
                <a:latin typeface="Gotham Bold"/>
              </a:rPr>
              <a:t>02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1336371" y="4928430"/>
            <a:ext cx="976668" cy="976668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404040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1336371" y="5196419"/>
            <a:ext cx="976668" cy="459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20"/>
              </a:lnSpc>
            </a:pPr>
            <a:r>
              <a:rPr lang="en-US" sz="3200">
                <a:solidFill>
                  <a:srgbClr val="404040"/>
                </a:solidFill>
                <a:latin typeface="Gotham Bold"/>
              </a:rPr>
              <a:t>03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1336371" y="6190848"/>
            <a:ext cx="976668" cy="976668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404040"/>
              </a:soli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1336371" y="6458837"/>
            <a:ext cx="976668" cy="459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20"/>
              </a:lnSpc>
            </a:pPr>
            <a:r>
              <a:rPr lang="en-US" sz="3200">
                <a:solidFill>
                  <a:srgbClr val="404040"/>
                </a:solidFill>
                <a:latin typeface="Gotham Bold"/>
              </a:rPr>
              <a:t>04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600545" y="2830137"/>
            <a:ext cx="12778794" cy="2393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399"/>
              </a:lnSpc>
            </a:pPr>
            <a:r>
              <a:rPr lang="en-US" sz="2799">
                <a:solidFill>
                  <a:srgbClr val="404040"/>
                </a:solidFill>
                <a:latin typeface="Gotham Bold"/>
              </a:rPr>
              <a:t>Create, view, update and delete his account, an Item &amp; an a Menu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2600545" y="3967712"/>
            <a:ext cx="6176530" cy="375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2799">
                <a:solidFill>
                  <a:srgbClr val="404040"/>
                </a:solidFill>
                <a:latin typeface="Gotham Bold"/>
              </a:rPr>
              <a:t>View and validate an order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2600545" y="5224994"/>
            <a:ext cx="3618202" cy="375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2799">
                <a:solidFill>
                  <a:srgbClr val="404040"/>
                </a:solidFill>
                <a:latin typeface="Gotham Bold"/>
              </a:rPr>
              <a:t>View order history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2600545" y="6487412"/>
            <a:ext cx="5328832" cy="375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2799">
                <a:solidFill>
                  <a:srgbClr val="404040"/>
                </a:solidFill>
                <a:latin typeface="Gotham Bold"/>
              </a:rPr>
              <a:t>Track a delivery in progress</a:t>
            </a:r>
          </a:p>
        </p:txBody>
      </p:sp>
      <p:grpSp>
        <p:nvGrpSpPr>
          <p:cNvPr name="Group 23" id="23"/>
          <p:cNvGrpSpPr/>
          <p:nvPr/>
        </p:nvGrpSpPr>
        <p:grpSpPr>
          <a:xfrm rot="0">
            <a:off x="1336371" y="7453266"/>
            <a:ext cx="976668" cy="976668"/>
            <a:chOff x="0" y="0"/>
            <a:chExt cx="812800" cy="8128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404040"/>
              </a:solidFill>
              <a:prstDash val="solid"/>
              <a:miter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6" id="26"/>
          <p:cNvSpPr txBox="true"/>
          <p:nvPr/>
        </p:nvSpPr>
        <p:spPr>
          <a:xfrm rot="0">
            <a:off x="1336371" y="7721255"/>
            <a:ext cx="976668" cy="459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20"/>
              </a:lnSpc>
            </a:pPr>
            <a:r>
              <a:rPr lang="en-US" sz="3200">
                <a:solidFill>
                  <a:srgbClr val="404040"/>
                </a:solidFill>
                <a:latin typeface="Gotham Bold"/>
              </a:rPr>
              <a:t>05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2600545" y="7749830"/>
            <a:ext cx="5044492" cy="375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2799">
                <a:solidFill>
                  <a:srgbClr val="404040"/>
                </a:solidFill>
                <a:latin typeface="Gotham Bold"/>
              </a:rPr>
              <a:t>Refer another restaurateur</a:t>
            </a:r>
          </a:p>
        </p:txBody>
      </p:sp>
      <p:grpSp>
        <p:nvGrpSpPr>
          <p:cNvPr name="Group 28" id="28"/>
          <p:cNvGrpSpPr/>
          <p:nvPr/>
        </p:nvGrpSpPr>
        <p:grpSpPr>
          <a:xfrm rot="0">
            <a:off x="1336371" y="8715684"/>
            <a:ext cx="976668" cy="976668"/>
            <a:chOff x="0" y="0"/>
            <a:chExt cx="812800" cy="81280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404040"/>
              </a:solidFill>
              <a:prstDash val="solid"/>
              <a:miter/>
            </a:ln>
          </p:spPr>
        </p:sp>
        <p:sp>
          <p:nvSpPr>
            <p:cNvPr name="TextBox 30" id="30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31" id="31"/>
          <p:cNvSpPr txBox="true"/>
          <p:nvPr/>
        </p:nvSpPr>
        <p:spPr>
          <a:xfrm rot="0">
            <a:off x="1336371" y="8983673"/>
            <a:ext cx="976668" cy="459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20"/>
              </a:lnSpc>
            </a:pPr>
            <a:r>
              <a:rPr lang="en-US" sz="3200">
                <a:solidFill>
                  <a:srgbClr val="404040"/>
                </a:solidFill>
                <a:latin typeface="Gotham Bold"/>
              </a:rPr>
              <a:t>06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2600545" y="9012248"/>
            <a:ext cx="4017473" cy="375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2799">
                <a:solidFill>
                  <a:srgbClr val="404040"/>
                </a:solidFill>
                <a:latin typeface="Gotham Bold"/>
              </a:rPr>
              <a:t>Receive notifications</a:t>
            </a:r>
          </a:p>
        </p:txBody>
      </p:sp>
      <p:grpSp>
        <p:nvGrpSpPr>
          <p:cNvPr name="Group 33" id="33"/>
          <p:cNvGrpSpPr/>
          <p:nvPr/>
        </p:nvGrpSpPr>
        <p:grpSpPr>
          <a:xfrm rot="0">
            <a:off x="17259300" y="9485484"/>
            <a:ext cx="550417" cy="692805"/>
            <a:chOff x="0" y="0"/>
            <a:chExt cx="144966" cy="182467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144966" cy="182467"/>
            </a:xfrm>
            <a:custGeom>
              <a:avLst/>
              <a:gdLst/>
              <a:ahLst/>
              <a:cxnLst/>
              <a:rect r="r" b="b" t="t" l="l"/>
              <a:pathLst>
                <a:path h="182467" w="144966">
                  <a:moveTo>
                    <a:pt x="0" y="0"/>
                  </a:moveTo>
                  <a:lnTo>
                    <a:pt x="144966" y="0"/>
                  </a:lnTo>
                  <a:lnTo>
                    <a:pt x="144966" y="182467"/>
                  </a:lnTo>
                  <a:lnTo>
                    <a:pt x="0" y="18246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0" y="-28575"/>
              <a:ext cx="144966" cy="2110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  <a:r>
                <a:rPr lang="en-US" sz="1800">
                  <a:solidFill>
                    <a:srgbClr val="000000"/>
                  </a:solidFill>
                  <a:latin typeface="League Spartan"/>
                </a:rPr>
                <a:t>15</a:t>
              </a:r>
            </a:p>
          </p:txBody>
        </p:sp>
      </p:grp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>
  <p:cSld>
    <p:bg>
      <p:bgPr>
        <a:solidFill>
          <a:srgbClr val="FA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336371" y="1303385"/>
            <a:ext cx="10137808" cy="8483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99"/>
              </a:lnSpc>
            </a:pPr>
            <a:r>
              <a:rPr lang="en-US" sz="6399" spc="639">
                <a:solidFill>
                  <a:srgbClr val="404040"/>
                </a:solidFill>
                <a:latin typeface="Gotham Bold"/>
              </a:rPr>
              <a:t>DELIVERY-DRIVER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336371" y="3166412"/>
            <a:ext cx="976668" cy="976668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404040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336371" y="3434401"/>
            <a:ext cx="976668" cy="459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20"/>
              </a:lnSpc>
            </a:pPr>
            <a:r>
              <a:rPr lang="en-US" sz="3200">
                <a:solidFill>
                  <a:srgbClr val="404040"/>
                </a:solidFill>
                <a:latin typeface="Gotham Bold"/>
              </a:rPr>
              <a:t>01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336371" y="4432200"/>
            <a:ext cx="976668" cy="976668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404040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336371" y="4700189"/>
            <a:ext cx="976668" cy="459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20"/>
              </a:lnSpc>
            </a:pPr>
            <a:r>
              <a:rPr lang="en-US" sz="3200">
                <a:solidFill>
                  <a:srgbClr val="404040"/>
                </a:solidFill>
                <a:latin typeface="Gotham Bold"/>
              </a:rPr>
              <a:t>02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1336371" y="5694618"/>
            <a:ext cx="976668" cy="976668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404040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1336371" y="5962607"/>
            <a:ext cx="976668" cy="459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20"/>
              </a:lnSpc>
            </a:pPr>
            <a:r>
              <a:rPr lang="en-US" sz="3200">
                <a:solidFill>
                  <a:srgbClr val="404040"/>
                </a:solidFill>
                <a:latin typeface="Gotham Bold"/>
              </a:rPr>
              <a:t>03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1336371" y="6957036"/>
            <a:ext cx="976668" cy="976668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404040"/>
              </a:soli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1336371" y="7225025"/>
            <a:ext cx="976668" cy="459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20"/>
              </a:lnSpc>
            </a:pPr>
            <a:r>
              <a:rPr lang="en-US" sz="3200">
                <a:solidFill>
                  <a:srgbClr val="404040"/>
                </a:solidFill>
                <a:latin typeface="Gotham Bold"/>
              </a:rPr>
              <a:t>04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600545" y="3596326"/>
            <a:ext cx="9844455" cy="2393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399"/>
              </a:lnSpc>
            </a:pPr>
            <a:r>
              <a:rPr lang="en-US" sz="2799">
                <a:solidFill>
                  <a:srgbClr val="404040"/>
                </a:solidFill>
                <a:latin typeface="Gotham Bold"/>
              </a:rPr>
              <a:t>Create, view, update and delete his account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2600545" y="4733901"/>
            <a:ext cx="6176530" cy="375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2799">
                <a:solidFill>
                  <a:srgbClr val="404040"/>
                </a:solidFill>
                <a:latin typeface="Gotham Bold"/>
              </a:rPr>
              <a:t>Accept or refuse a delivery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2600545" y="5991182"/>
            <a:ext cx="5328832" cy="375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2799">
                <a:solidFill>
                  <a:srgbClr val="404040"/>
                </a:solidFill>
                <a:latin typeface="Gotham Bold"/>
              </a:rPr>
              <a:t>Sponsor a delivery driver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2600545" y="7253600"/>
            <a:ext cx="5328832" cy="375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2799">
                <a:solidFill>
                  <a:srgbClr val="404040"/>
                </a:solidFill>
                <a:latin typeface="Gotham Bold"/>
              </a:rPr>
              <a:t>Receive notifications</a:t>
            </a:r>
          </a:p>
        </p:txBody>
      </p:sp>
      <p:grpSp>
        <p:nvGrpSpPr>
          <p:cNvPr name="Group 23" id="23"/>
          <p:cNvGrpSpPr/>
          <p:nvPr/>
        </p:nvGrpSpPr>
        <p:grpSpPr>
          <a:xfrm rot="0">
            <a:off x="1336371" y="8219455"/>
            <a:ext cx="976668" cy="976668"/>
            <a:chOff x="0" y="0"/>
            <a:chExt cx="812800" cy="8128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404040"/>
              </a:solidFill>
              <a:prstDash val="solid"/>
              <a:miter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6" id="26"/>
          <p:cNvSpPr txBox="true"/>
          <p:nvPr/>
        </p:nvSpPr>
        <p:spPr>
          <a:xfrm rot="0">
            <a:off x="1336371" y="8487444"/>
            <a:ext cx="976668" cy="459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20"/>
              </a:lnSpc>
            </a:pPr>
            <a:r>
              <a:rPr lang="en-US" sz="3200">
                <a:solidFill>
                  <a:srgbClr val="404040"/>
                </a:solidFill>
                <a:latin typeface="Gotham Bold"/>
              </a:rPr>
              <a:t>05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2600545" y="8516019"/>
            <a:ext cx="2664416" cy="375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2799">
                <a:solidFill>
                  <a:srgbClr val="404040"/>
                </a:solidFill>
                <a:latin typeface="Gotham Bold"/>
              </a:rPr>
              <a:t>Refer a friend</a:t>
            </a:r>
          </a:p>
        </p:txBody>
      </p:sp>
      <p:grpSp>
        <p:nvGrpSpPr>
          <p:cNvPr name="Group 28" id="28"/>
          <p:cNvGrpSpPr/>
          <p:nvPr/>
        </p:nvGrpSpPr>
        <p:grpSpPr>
          <a:xfrm rot="0">
            <a:off x="17259300" y="9485484"/>
            <a:ext cx="550417" cy="692805"/>
            <a:chOff x="0" y="0"/>
            <a:chExt cx="144966" cy="182467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144966" cy="182467"/>
            </a:xfrm>
            <a:custGeom>
              <a:avLst/>
              <a:gdLst/>
              <a:ahLst/>
              <a:cxnLst/>
              <a:rect r="r" b="b" t="t" l="l"/>
              <a:pathLst>
                <a:path h="182467" w="144966">
                  <a:moveTo>
                    <a:pt x="0" y="0"/>
                  </a:moveTo>
                  <a:lnTo>
                    <a:pt x="144966" y="0"/>
                  </a:lnTo>
                  <a:lnTo>
                    <a:pt x="144966" y="182467"/>
                  </a:lnTo>
                  <a:lnTo>
                    <a:pt x="0" y="18246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-28575"/>
              <a:ext cx="144966" cy="2110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  <a:r>
                <a:rPr lang="en-US" sz="1800">
                  <a:solidFill>
                    <a:srgbClr val="000000"/>
                  </a:solidFill>
                  <a:latin typeface="League Spartan"/>
                </a:rPr>
                <a:t>16</a:t>
              </a:r>
            </a:p>
          </p:txBody>
        </p:sp>
      </p:grp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>
  <p:cSld>
    <p:bg>
      <p:bgPr>
        <a:solidFill>
          <a:srgbClr val="FA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336371" y="1303385"/>
            <a:ext cx="13066985" cy="8483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99"/>
              </a:lnSpc>
            </a:pPr>
            <a:r>
              <a:rPr lang="en-US" sz="6399" spc="639">
                <a:solidFill>
                  <a:srgbClr val="404040"/>
                </a:solidFill>
                <a:latin typeface="Gotham Bold"/>
              </a:rPr>
              <a:t>THIRD-PARTY DEVELOPER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336371" y="3867393"/>
            <a:ext cx="976668" cy="976668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404040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336371" y="4135382"/>
            <a:ext cx="976668" cy="459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20"/>
              </a:lnSpc>
            </a:pPr>
            <a:r>
              <a:rPr lang="en-US" sz="3200">
                <a:solidFill>
                  <a:srgbClr val="404040"/>
                </a:solidFill>
                <a:latin typeface="Gotham Bold"/>
              </a:rPr>
              <a:t>01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336371" y="5133181"/>
            <a:ext cx="976668" cy="976668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404040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336371" y="5401170"/>
            <a:ext cx="976668" cy="459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20"/>
              </a:lnSpc>
            </a:pPr>
            <a:r>
              <a:rPr lang="en-US" sz="3200">
                <a:solidFill>
                  <a:srgbClr val="404040"/>
                </a:solidFill>
                <a:latin typeface="Gotham Bold"/>
              </a:rPr>
              <a:t>02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1336371" y="6395599"/>
            <a:ext cx="976668" cy="976668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404040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1336371" y="6663588"/>
            <a:ext cx="976668" cy="459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20"/>
              </a:lnSpc>
            </a:pPr>
            <a:r>
              <a:rPr lang="en-US" sz="3200">
                <a:solidFill>
                  <a:srgbClr val="404040"/>
                </a:solidFill>
                <a:latin typeface="Gotham Bold"/>
              </a:rPr>
              <a:t>03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600545" y="4297307"/>
            <a:ext cx="10317210" cy="2393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399"/>
              </a:lnSpc>
            </a:pPr>
            <a:r>
              <a:rPr lang="en-US" sz="2799">
                <a:solidFill>
                  <a:srgbClr val="404040"/>
                </a:solidFill>
                <a:latin typeface="Gotham Bold"/>
              </a:rPr>
              <a:t>Create, view, update and delete his account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600545" y="5434882"/>
            <a:ext cx="5158605" cy="375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2799">
                <a:solidFill>
                  <a:srgbClr val="404040"/>
                </a:solidFill>
                <a:latin typeface="Gotham Bold"/>
              </a:rPr>
              <a:t>View available components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600545" y="6692163"/>
            <a:ext cx="4462340" cy="375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2799">
                <a:solidFill>
                  <a:srgbClr val="404040"/>
                </a:solidFill>
                <a:latin typeface="Gotham Bold"/>
              </a:rPr>
              <a:t>Download a component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17259300" y="9485484"/>
            <a:ext cx="550417" cy="692805"/>
            <a:chOff x="0" y="0"/>
            <a:chExt cx="144966" cy="182467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44966" cy="182467"/>
            </a:xfrm>
            <a:custGeom>
              <a:avLst/>
              <a:gdLst/>
              <a:ahLst/>
              <a:cxnLst/>
              <a:rect r="r" b="b" t="t" l="l"/>
              <a:pathLst>
                <a:path h="182467" w="144966">
                  <a:moveTo>
                    <a:pt x="0" y="0"/>
                  </a:moveTo>
                  <a:lnTo>
                    <a:pt x="144966" y="0"/>
                  </a:lnTo>
                  <a:lnTo>
                    <a:pt x="144966" y="182467"/>
                  </a:lnTo>
                  <a:lnTo>
                    <a:pt x="0" y="18246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28575"/>
              <a:ext cx="144966" cy="2110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  <a:r>
                <a:rPr lang="en-US" sz="1800">
                  <a:solidFill>
                    <a:srgbClr val="000000"/>
                  </a:solidFill>
                  <a:latin typeface="League Spartan"/>
                </a:rPr>
                <a:t>17</a:t>
              </a:r>
            </a:p>
          </p:txBody>
        </p:sp>
      </p:grp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>
  <p:cSld>
    <p:bg>
      <p:bgPr>
        <a:solidFill>
          <a:srgbClr val="FA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336371" y="1303385"/>
            <a:ext cx="12599393" cy="8483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99"/>
              </a:lnSpc>
            </a:pPr>
            <a:r>
              <a:rPr lang="en-US" sz="6399" spc="639">
                <a:solidFill>
                  <a:srgbClr val="404040"/>
                </a:solidFill>
                <a:latin typeface="Gotham Bold"/>
              </a:rPr>
              <a:t>SALES DEPARTEMENT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336371" y="3867393"/>
            <a:ext cx="976668" cy="976668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404040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336371" y="4135382"/>
            <a:ext cx="976668" cy="459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20"/>
              </a:lnSpc>
            </a:pPr>
            <a:r>
              <a:rPr lang="en-US" sz="3200">
                <a:solidFill>
                  <a:srgbClr val="404040"/>
                </a:solidFill>
                <a:latin typeface="Gotham Bold"/>
              </a:rPr>
              <a:t>01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336371" y="5133181"/>
            <a:ext cx="976668" cy="976668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404040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336371" y="5401170"/>
            <a:ext cx="976668" cy="459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20"/>
              </a:lnSpc>
            </a:pPr>
            <a:r>
              <a:rPr lang="en-US" sz="3200">
                <a:solidFill>
                  <a:srgbClr val="404040"/>
                </a:solidFill>
                <a:latin typeface="Gotham Bold"/>
              </a:rPr>
              <a:t>02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600545" y="4297307"/>
            <a:ext cx="10317210" cy="2393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399"/>
              </a:lnSpc>
            </a:pPr>
            <a:r>
              <a:rPr lang="en-US" sz="2799">
                <a:solidFill>
                  <a:srgbClr val="404040"/>
                </a:solidFill>
                <a:latin typeface="Gotham Bold"/>
              </a:rPr>
              <a:t>View, suspend, modify and delete customer accounts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600545" y="5434882"/>
            <a:ext cx="11335219" cy="375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2799">
                <a:solidFill>
                  <a:srgbClr val="404040"/>
                </a:solidFill>
                <a:latin typeface="Gotham Bold"/>
              </a:rPr>
              <a:t>Access real-time dashboards for monitoring order processes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17259300" y="9485484"/>
            <a:ext cx="550417" cy="692805"/>
            <a:chOff x="0" y="0"/>
            <a:chExt cx="144966" cy="182467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44966" cy="182467"/>
            </a:xfrm>
            <a:custGeom>
              <a:avLst/>
              <a:gdLst/>
              <a:ahLst/>
              <a:cxnLst/>
              <a:rect r="r" b="b" t="t" l="l"/>
              <a:pathLst>
                <a:path h="182467" w="144966">
                  <a:moveTo>
                    <a:pt x="0" y="0"/>
                  </a:moveTo>
                  <a:lnTo>
                    <a:pt x="144966" y="0"/>
                  </a:lnTo>
                  <a:lnTo>
                    <a:pt x="144966" y="182467"/>
                  </a:lnTo>
                  <a:lnTo>
                    <a:pt x="0" y="18246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28575"/>
              <a:ext cx="144966" cy="2110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  <a:r>
                <a:rPr lang="en-US" sz="1800">
                  <a:solidFill>
                    <a:srgbClr val="000000"/>
                  </a:solidFill>
                  <a:latin typeface="League Spartan"/>
                </a:rPr>
                <a:t>18</a:t>
              </a:r>
            </a:p>
          </p:txBody>
        </p:sp>
      </p:grp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>
  <p:cSld>
    <p:bg>
      <p:bgPr>
        <a:solidFill>
          <a:srgbClr val="FA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336371" y="1303385"/>
            <a:ext cx="14262185" cy="8483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99"/>
              </a:lnSpc>
            </a:pPr>
            <a:r>
              <a:rPr lang="en-US" sz="6399" spc="639">
                <a:solidFill>
                  <a:srgbClr val="404040"/>
                </a:solidFill>
                <a:latin typeface="Gotham Bold"/>
              </a:rPr>
              <a:t>TECHNICAL DEPARTEMENT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336371" y="3867393"/>
            <a:ext cx="976668" cy="976668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404040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336371" y="4135382"/>
            <a:ext cx="976668" cy="459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20"/>
              </a:lnSpc>
            </a:pPr>
            <a:r>
              <a:rPr lang="en-US" sz="3200">
                <a:solidFill>
                  <a:srgbClr val="404040"/>
                </a:solidFill>
                <a:latin typeface="Gotham Bold"/>
              </a:rPr>
              <a:t>01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336371" y="5133181"/>
            <a:ext cx="976668" cy="976668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404040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336371" y="5401170"/>
            <a:ext cx="976668" cy="459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20"/>
              </a:lnSpc>
            </a:pPr>
            <a:r>
              <a:rPr lang="en-US" sz="3200">
                <a:solidFill>
                  <a:srgbClr val="404040"/>
                </a:solidFill>
                <a:latin typeface="Gotham Bold"/>
              </a:rPr>
              <a:t>02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1336371" y="6395599"/>
            <a:ext cx="976668" cy="976668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404040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1336371" y="6663588"/>
            <a:ext cx="976668" cy="459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20"/>
              </a:lnSpc>
            </a:pPr>
            <a:r>
              <a:rPr lang="en-US" sz="3200">
                <a:solidFill>
                  <a:srgbClr val="404040"/>
                </a:solidFill>
                <a:latin typeface="Gotham Bold"/>
              </a:rPr>
              <a:t>03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600545" y="4297307"/>
            <a:ext cx="7415474" cy="410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399"/>
              </a:lnSpc>
            </a:pPr>
            <a:r>
              <a:rPr lang="en-US" sz="2799">
                <a:solidFill>
                  <a:srgbClr val="404040"/>
                </a:solidFill>
                <a:latin typeface="Gotham Bold"/>
              </a:rPr>
              <a:t>Add and remove reusable components</a:t>
            </a:r>
          </a:p>
          <a:p>
            <a:pPr algn="just">
              <a:lnSpc>
                <a:spcPts val="1399"/>
              </a:lnSpc>
            </a:pPr>
          </a:p>
        </p:txBody>
      </p:sp>
      <p:sp>
        <p:nvSpPr>
          <p:cNvPr name="TextBox 16" id="16"/>
          <p:cNvSpPr txBox="true"/>
          <p:nvPr/>
        </p:nvSpPr>
        <p:spPr>
          <a:xfrm rot="0">
            <a:off x="2600545" y="5434882"/>
            <a:ext cx="11335219" cy="375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2799">
                <a:solidFill>
                  <a:srgbClr val="404040"/>
                </a:solidFill>
                <a:latin typeface="Gotham Bold"/>
              </a:rPr>
              <a:t>Consult authentication &amp; download logs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600545" y="6692163"/>
            <a:ext cx="10218563" cy="375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2799">
                <a:solidFill>
                  <a:srgbClr val="404040"/>
                </a:solidFill>
                <a:latin typeface="Gotham Bold"/>
              </a:rPr>
              <a:t>Consult server and microservice performance statistics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17259300" y="9485484"/>
            <a:ext cx="550417" cy="692805"/>
            <a:chOff x="0" y="0"/>
            <a:chExt cx="144966" cy="182467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44966" cy="182467"/>
            </a:xfrm>
            <a:custGeom>
              <a:avLst/>
              <a:gdLst/>
              <a:ahLst/>
              <a:cxnLst/>
              <a:rect r="r" b="b" t="t" l="l"/>
              <a:pathLst>
                <a:path h="182467" w="144966">
                  <a:moveTo>
                    <a:pt x="0" y="0"/>
                  </a:moveTo>
                  <a:lnTo>
                    <a:pt x="144966" y="0"/>
                  </a:lnTo>
                  <a:lnTo>
                    <a:pt x="144966" y="182467"/>
                  </a:lnTo>
                  <a:lnTo>
                    <a:pt x="0" y="18246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28575"/>
              <a:ext cx="144966" cy="2110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  <a:r>
                <a:rPr lang="en-US" sz="1800">
                  <a:solidFill>
                    <a:srgbClr val="000000"/>
                  </a:solidFill>
                  <a:latin typeface="League Spartan"/>
                </a:rPr>
                <a:t>19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517814" y="-315404"/>
            <a:ext cx="3964281" cy="10917809"/>
            <a:chOff x="0" y="0"/>
            <a:chExt cx="1044090" cy="287547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44090" cy="2875472"/>
            </a:xfrm>
            <a:custGeom>
              <a:avLst/>
              <a:gdLst/>
              <a:ahLst/>
              <a:cxnLst/>
              <a:rect r="r" b="b" t="t" l="l"/>
              <a:pathLst>
                <a:path h="2875472" w="1044090">
                  <a:moveTo>
                    <a:pt x="0" y="0"/>
                  </a:moveTo>
                  <a:lnTo>
                    <a:pt x="1044090" y="0"/>
                  </a:lnTo>
                  <a:lnTo>
                    <a:pt x="1044090" y="2875472"/>
                  </a:lnTo>
                  <a:lnTo>
                    <a:pt x="0" y="2875472"/>
                  </a:lnTo>
                  <a:close/>
                </a:path>
              </a:pathLst>
            </a:custGeom>
            <a:solidFill>
              <a:srgbClr val="145DA0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044090" cy="29135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867766" y="1133543"/>
            <a:ext cx="8985566" cy="12428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248"/>
              </a:lnSpc>
              <a:spcBef>
                <a:spcPct val="0"/>
              </a:spcBef>
            </a:pPr>
            <a:r>
              <a:rPr lang="en-US" sz="7320">
                <a:solidFill>
                  <a:srgbClr val="051D40"/>
                </a:solidFill>
                <a:latin typeface="Open Sans Extra Bold"/>
              </a:rPr>
              <a:t>Table of Contents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-1867766" y="-1614217"/>
            <a:ext cx="3735531" cy="3735531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2587530" y="3326702"/>
            <a:ext cx="2203839" cy="518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051D40"/>
                </a:solidFill>
                <a:latin typeface="Poppins"/>
              </a:rPr>
              <a:t>Introduction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66030" y="3949543"/>
            <a:ext cx="660851" cy="518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051D40"/>
                </a:solidFill>
                <a:latin typeface="Poppins"/>
              </a:rPr>
              <a:t>02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587530" y="3949543"/>
            <a:ext cx="2942291" cy="518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051D40"/>
                </a:solidFill>
                <a:latin typeface="Poppins"/>
              </a:rPr>
              <a:t>Project Planning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466030" y="4574780"/>
            <a:ext cx="660851" cy="518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051D40"/>
                </a:solidFill>
                <a:latin typeface="Poppins"/>
              </a:rPr>
              <a:t>03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587530" y="4574780"/>
            <a:ext cx="3773019" cy="518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051D40"/>
                </a:solidFill>
                <a:latin typeface="Poppins"/>
              </a:rPr>
              <a:t>Architecture Diagram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466030" y="5200287"/>
            <a:ext cx="660851" cy="518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051D40"/>
                </a:solidFill>
                <a:latin typeface="Poppins"/>
              </a:rPr>
              <a:t>04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466030" y="5825524"/>
            <a:ext cx="660851" cy="518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051D40"/>
                </a:solidFill>
                <a:latin typeface="Poppins"/>
              </a:rPr>
              <a:t>05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466030" y="6451031"/>
            <a:ext cx="660851" cy="518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051D40"/>
                </a:solidFill>
                <a:latin typeface="Poppins"/>
              </a:rPr>
              <a:t>06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466030" y="7076268"/>
            <a:ext cx="660851" cy="518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051D40"/>
                </a:solidFill>
                <a:latin typeface="Poppins"/>
              </a:rPr>
              <a:t>07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466030" y="7701775"/>
            <a:ext cx="660851" cy="518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051D40"/>
                </a:solidFill>
                <a:latin typeface="Poppins"/>
              </a:rPr>
              <a:t>08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466030" y="3326702"/>
            <a:ext cx="660851" cy="518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051D40"/>
                </a:solidFill>
                <a:latin typeface="Poppins"/>
              </a:rPr>
              <a:t>01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2587530" y="8328029"/>
            <a:ext cx="2062789" cy="518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051D40"/>
                </a:solidFill>
                <a:latin typeface="Poppins"/>
              </a:rPr>
              <a:t>Conclusion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2587530" y="7702522"/>
            <a:ext cx="2801241" cy="518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051D40"/>
                </a:solidFill>
                <a:latin typeface="Poppins"/>
              </a:rPr>
              <a:t>Demonstration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2587530" y="6451031"/>
            <a:ext cx="4584056" cy="518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051D40"/>
                </a:solidFill>
                <a:latin typeface="Poppins"/>
              </a:rPr>
              <a:t>Functional Specifications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2587530" y="5828190"/>
            <a:ext cx="4443006" cy="518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051D40"/>
                </a:solidFill>
                <a:latin typeface="Poppins"/>
              </a:rPr>
              <a:t>Technologies Used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2587530" y="5200287"/>
            <a:ext cx="7894560" cy="518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051D40"/>
                </a:solidFill>
                <a:latin typeface="Poppins"/>
              </a:rPr>
              <a:t>Data Modeling and Database Configuration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2587530" y="7073872"/>
            <a:ext cx="4747824" cy="518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051D40"/>
                </a:solidFill>
                <a:latin typeface="Poppins"/>
              </a:rPr>
              <a:t>Security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466030" y="8324616"/>
            <a:ext cx="660851" cy="518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051D40"/>
                </a:solidFill>
                <a:latin typeface="Poppins"/>
              </a:rPr>
              <a:t>09</a:t>
            </a:r>
          </a:p>
        </p:txBody>
      </p:sp>
      <p:grpSp>
        <p:nvGrpSpPr>
          <p:cNvPr name="Group 27" id="27"/>
          <p:cNvGrpSpPr/>
          <p:nvPr/>
        </p:nvGrpSpPr>
        <p:grpSpPr>
          <a:xfrm rot="0">
            <a:off x="17259300" y="9485484"/>
            <a:ext cx="550417" cy="692805"/>
            <a:chOff x="0" y="0"/>
            <a:chExt cx="144966" cy="182467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144966" cy="182467"/>
            </a:xfrm>
            <a:custGeom>
              <a:avLst/>
              <a:gdLst/>
              <a:ahLst/>
              <a:cxnLst/>
              <a:rect r="r" b="b" t="t" l="l"/>
              <a:pathLst>
                <a:path h="182467" w="144966">
                  <a:moveTo>
                    <a:pt x="0" y="0"/>
                  </a:moveTo>
                  <a:lnTo>
                    <a:pt x="144966" y="0"/>
                  </a:lnTo>
                  <a:lnTo>
                    <a:pt x="144966" y="182467"/>
                  </a:lnTo>
                  <a:lnTo>
                    <a:pt x="0" y="18246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28575"/>
              <a:ext cx="144966" cy="2110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  <a:r>
                <a:rPr lang="en-US" sz="1800">
                  <a:solidFill>
                    <a:srgbClr val="000000"/>
                  </a:solidFill>
                  <a:latin typeface="League Spartan"/>
                </a:rPr>
                <a:t>2</a:t>
              </a:r>
            </a:p>
          </p:txBody>
        </p:sp>
      </p:grp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5143500"/>
          </a:xfrm>
          <a:custGeom>
            <a:avLst/>
            <a:gdLst/>
            <a:ahLst/>
            <a:cxnLst/>
            <a:rect r="r" b="b" t="t" l="l"/>
            <a:pathLst>
              <a:path h="5143500" w="18288000">
                <a:moveTo>
                  <a:pt x="0" y="0"/>
                </a:moveTo>
                <a:lnTo>
                  <a:pt x="18288000" y="0"/>
                </a:lnTo>
                <a:lnTo>
                  <a:pt x="18288000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2406" r="0" b="-6448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88217" y="9258300"/>
            <a:ext cx="18476217" cy="1028700"/>
            <a:chOff x="0" y="0"/>
            <a:chExt cx="4866164" cy="2709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66164" cy="270933"/>
            </a:xfrm>
            <a:custGeom>
              <a:avLst/>
              <a:gdLst/>
              <a:ahLst/>
              <a:cxnLst/>
              <a:rect r="r" b="b" t="t" l="l"/>
              <a:pathLst>
                <a:path h="270933" w="4866164">
                  <a:moveTo>
                    <a:pt x="0" y="0"/>
                  </a:moveTo>
                  <a:lnTo>
                    <a:pt x="4866164" y="0"/>
                  </a:lnTo>
                  <a:lnTo>
                    <a:pt x="4866164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5B98BA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66164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3367558" y="2590556"/>
            <a:ext cx="11552885" cy="5105887"/>
            <a:chOff x="0" y="0"/>
            <a:chExt cx="3042735" cy="134476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042735" cy="1344760"/>
            </a:xfrm>
            <a:custGeom>
              <a:avLst/>
              <a:gdLst/>
              <a:ahLst/>
              <a:cxnLst/>
              <a:rect r="r" b="b" t="t" l="l"/>
              <a:pathLst>
                <a:path h="1344760" w="3042735">
                  <a:moveTo>
                    <a:pt x="0" y="0"/>
                  </a:moveTo>
                  <a:lnTo>
                    <a:pt x="3042735" y="0"/>
                  </a:lnTo>
                  <a:lnTo>
                    <a:pt x="3042735" y="1344760"/>
                  </a:lnTo>
                  <a:lnTo>
                    <a:pt x="0" y="1344760"/>
                  </a:lnTo>
                  <a:close/>
                </a:path>
              </a:pathLst>
            </a:custGeom>
            <a:solidFill>
              <a:srgbClr val="145DA0"/>
            </a:solidFill>
            <a:ln cap="sq">
              <a:noFill/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3042735" cy="13828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5949141" y="4151461"/>
            <a:ext cx="6759755" cy="9920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195"/>
              </a:lnSpc>
              <a:spcBef>
                <a:spcPct val="0"/>
              </a:spcBef>
            </a:pPr>
            <a:r>
              <a:rPr lang="en-US" sz="5854">
                <a:solidFill>
                  <a:srgbClr val="FDFDFD"/>
                </a:solidFill>
                <a:latin typeface="Open Sans Extra Bold"/>
              </a:rPr>
              <a:t>Security Options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17259300" y="9485484"/>
            <a:ext cx="550417" cy="692805"/>
            <a:chOff x="0" y="0"/>
            <a:chExt cx="144966" cy="182467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44966" cy="182467"/>
            </a:xfrm>
            <a:custGeom>
              <a:avLst/>
              <a:gdLst/>
              <a:ahLst/>
              <a:cxnLst/>
              <a:rect r="r" b="b" t="t" l="l"/>
              <a:pathLst>
                <a:path h="182467" w="144966">
                  <a:moveTo>
                    <a:pt x="0" y="0"/>
                  </a:moveTo>
                  <a:lnTo>
                    <a:pt x="144966" y="0"/>
                  </a:lnTo>
                  <a:lnTo>
                    <a:pt x="144966" y="182467"/>
                  </a:lnTo>
                  <a:lnTo>
                    <a:pt x="0" y="18246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28575"/>
              <a:ext cx="144966" cy="2110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  <a:r>
                <a:rPr lang="en-US" sz="1800">
                  <a:solidFill>
                    <a:srgbClr val="000000"/>
                  </a:solidFill>
                  <a:latin typeface="League Spartan"/>
                </a:rPr>
                <a:t>20</a:t>
              </a:r>
            </a:p>
          </p:txBody>
        </p:sp>
      </p:grp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259300" y="9485484"/>
            <a:ext cx="550417" cy="692805"/>
            <a:chOff x="0" y="0"/>
            <a:chExt cx="144966" cy="18246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4966" cy="182467"/>
            </a:xfrm>
            <a:custGeom>
              <a:avLst/>
              <a:gdLst/>
              <a:ahLst/>
              <a:cxnLst/>
              <a:rect r="r" b="b" t="t" l="l"/>
              <a:pathLst>
                <a:path h="182467" w="144966">
                  <a:moveTo>
                    <a:pt x="0" y="0"/>
                  </a:moveTo>
                  <a:lnTo>
                    <a:pt x="144966" y="0"/>
                  </a:lnTo>
                  <a:lnTo>
                    <a:pt x="144966" y="182467"/>
                  </a:lnTo>
                  <a:lnTo>
                    <a:pt x="0" y="18246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144966" cy="2110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  <a:r>
                <a:rPr lang="en-US" sz="1800">
                  <a:solidFill>
                    <a:srgbClr val="000000"/>
                  </a:solidFill>
                  <a:latin typeface="League Spartan"/>
                </a:rPr>
                <a:t>21</a:t>
              </a:r>
            </a:p>
          </p:txBody>
        </p:sp>
      </p:grpSp>
      <p:sp>
        <p:nvSpPr>
          <p:cNvPr name="AutoShape 5" id="5"/>
          <p:cNvSpPr/>
          <p:nvPr/>
        </p:nvSpPr>
        <p:spPr>
          <a:xfrm flipV="true">
            <a:off x="9144000" y="1028700"/>
            <a:ext cx="0" cy="8456784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218519" y="3994800"/>
            <a:ext cx="8264748" cy="4514276"/>
          </a:xfrm>
          <a:custGeom>
            <a:avLst/>
            <a:gdLst/>
            <a:ahLst/>
            <a:cxnLst/>
            <a:rect r="r" b="b" t="t" l="l"/>
            <a:pathLst>
              <a:path h="4514276" w="8264748">
                <a:moveTo>
                  <a:pt x="0" y="0"/>
                </a:moveTo>
                <a:lnTo>
                  <a:pt x="8264748" y="0"/>
                </a:lnTo>
                <a:lnTo>
                  <a:pt x="8264748" y="4514276"/>
                </a:lnTo>
                <a:lnTo>
                  <a:pt x="0" y="45142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392961" y="616622"/>
            <a:ext cx="8690113" cy="2905871"/>
          </a:xfrm>
          <a:custGeom>
            <a:avLst/>
            <a:gdLst/>
            <a:ahLst/>
            <a:cxnLst/>
            <a:rect r="r" b="b" t="t" l="l"/>
            <a:pathLst>
              <a:path h="2905871" w="8690113">
                <a:moveTo>
                  <a:pt x="0" y="0"/>
                </a:moveTo>
                <a:lnTo>
                  <a:pt x="8690113" y="0"/>
                </a:lnTo>
                <a:lnTo>
                  <a:pt x="8690113" y="2905871"/>
                </a:lnTo>
                <a:lnTo>
                  <a:pt x="0" y="290587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392961" y="3952967"/>
            <a:ext cx="8690113" cy="2298972"/>
          </a:xfrm>
          <a:custGeom>
            <a:avLst/>
            <a:gdLst/>
            <a:ahLst/>
            <a:cxnLst/>
            <a:rect r="r" b="b" t="t" l="l"/>
            <a:pathLst>
              <a:path h="2298972" w="8690113">
                <a:moveTo>
                  <a:pt x="0" y="0"/>
                </a:moveTo>
                <a:lnTo>
                  <a:pt x="8690113" y="0"/>
                </a:lnTo>
                <a:lnTo>
                  <a:pt x="8690113" y="2298971"/>
                </a:lnTo>
                <a:lnTo>
                  <a:pt x="0" y="229897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440903" y="6730728"/>
            <a:ext cx="6860762" cy="3230999"/>
          </a:xfrm>
          <a:custGeom>
            <a:avLst/>
            <a:gdLst/>
            <a:ahLst/>
            <a:cxnLst/>
            <a:rect r="r" b="b" t="t" l="l"/>
            <a:pathLst>
              <a:path h="3230999" w="6860762">
                <a:moveTo>
                  <a:pt x="0" y="0"/>
                </a:moveTo>
                <a:lnTo>
                  <a:pt x="6860761" y="0"/>
                </a:lnTo>
                <a:lnTo>
                  <a:pt x="6860761" y="3231000"/>
                </a:lnTo>
                <a:lnTo>
                  <a:pt x="0" y="3231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202869" y="396277"/>
            <a:ext cx="4173110" cy="459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20"/>
              </a:lnSpc>
              <a:spcBef>
                <a:spcPct val="0"/>
              </a:spcBef>
            </a:pPr>
            <a:r>
              <a:rPr lang="en-US" sz="3200">
                <a:solidFill>
                  <a:srgbClr val="000000"/>
                </a:solidFill>
                <a:latin typeface="Gotham Bold"/>
              </a:rPr>
              <a:t>JSON Web Token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18519" y="1183116"/>
            <a:ext cx="8477806" cy="678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40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Gotham Bold"/>
              </a:rPr>
              <a:t>Our APIs has been secured completely by requesting a token while using them on the server side.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18519" y="2886327"/>
            <a:ext cx="4410532" cy="459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20"/>
              </a:lnSpc>
              <a:spcBef>
                <a:spcPct val="0"/>
              </a:spcBef>
            </a:pPr>
            <a:r>
              <a:rPr lang="en-US" sz="3200">
                <a:solidFill>
                  <a:srgbClr val="000000"/>
                </a:solidFill>
                <a:latin typeface="Gotham Bold"/>
              </a:rPr>
              <a:t>Create a jwt token :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802710" y="3535060"/>
            <a:ext cx="8690113" cy="459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20"/>
              </a:lnSpc>
              <a:spcBef>
                <a:spcPct val="0"/>
              </a:spcBef>
            </a:pPr>
            <a:r>
              <a:rPr lang="en-US" sz="3200">
                <a:solidFill>
                  <a:srgbClr val="000000"/>
                </a:solidFill>
                <a:latin typeface="Gotham Bold"/>
              </a:rPr>
              <a:t>Sending the jwt :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144000" y="156882"/>
            <a:ext cx="4410532" cy="459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20"/>
              </a:lnSpc>
              <a:spcBef>
                <a:spcPct val="0"/>
              </a:spcBef>
            </a:pPr>
            <a:r>
              <a:rPr lang="en-US" sz="3200">
                <a:solidFill>
                  <a:srgbClr val="000000"/>
                </a:solidFill>
                <a:latin typeface="Gotham Bold"/>
              </a:rPr>
              <a:t>Token verification :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157237" y="6270988"/>
            <a:ext cx="4410532" cy="459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20"/>
              </a:lnSpc>
              <a:spcBef>
                <a:spcPct val="0"/>
              </a:spcBef>
            </a:pPr>
            <a:r>
              <a:rPr lang="en-US" sz="3200">
                <a:solidFill>
                  <a:srgbClr val="000000"/>
                </a:solidFill>
                <a:latin typeface="Gotham Bold"/>
              </a:rPr>
              <a:t>Api key :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5143500"/>
          </a:xfrm>
          <a:custGeom>
            <a:avLst/>
            <a:gdLst/>
            <a:ahLst/>
            <a:cxnLst/>
            <a:rect r="r" b="b" t="t" l="l"/>
            <a:pathLst>
              <a:path h="5143500" w="18288000">
                <a:moveTo>
                  <a:pt x="0" y="0"/>
                </a:moveTo>
                <a:lnTo>
                  <a:pt x="18288000" y="0"/>
                </a:lnTo>
                <a:lnTo>
                  <a:pt x="18288000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2406" r="0" b="-6448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88217" y="9258300"/>
            <a:ext cx="18476217" cy="1028700"/>
            <a:chOff x="0" y="0"/>
            <a:chExt cx="4866164" cy="2709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66164" cy="270933"/>
            </a:xfrm>
            <a:custGeom>
              <a:avLst/>
              <a:gdLst/>
              <a:ahLst/>
              <a:cxnLst/>
              <a:rect r="r" b="b" t="t" l="l"/>
              <a:pathLst>
                <a:path h="270933" w="4866164">
                  <a:moveTo>
                    <a:pt x="0" y="0"/>
                  </a:moveTo>
                  <a:lnTo>
                    <a:pt x="4866164" y="0"/>
                  </a:lnTo>
                  <a:lnTo>
                    <a:pt x="4866164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5B98BA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66164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3367558" y="2590556"/>
            <a:ext cx="11552885" cy="5105887"/>
            <a:chOff x="0" y="0"/>
            <a:chExt cx="3042735" cy="134476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042735" cy="1344760"/>
            </a:xfrm>
            <a:custGeom>
              <a:avLst/>
              <a:gdLst/>
              <a:ahLst/>
              <a:cxnLst/>
              <a:rect r="r" b="b" t="t" l="l"/>
              <a:pathLst>
                <a:path h="1344760" w="3042735">
                  <a:moveTo>
                    <a:pt x="0" y="0"/>
                  </a:moveTo>
                  <a:lnTo>
                    <a:pt x="3042735" y="0"/>
                  </a:lnTo>
                  <a:lnTo>
                    <a:pt x="3042735" y="1344760"/>
                  </a:lnTo>
                  <a:lnTo>
                    <a:pt x="0" y="1344760"/>
                  </a:lnTo>
                  <a:close/>
                </a:path>
              </a:pathLst>
            </a:custGeom>
            <a:solidFill>
              <a:srgbClr val="145DA0"/>
            </a:solidFill>
            <a:ln cap="sq">
              <a:noFill/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3042735" cy="13828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5998395" y="4396457"/>
            <a:ext cx="6291210" cy="9920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195"/>
              </a:lnSpc>
              <a:spcBef>
                <a:spcPct val="0"/>
              </a:spcBef>
            </a:pPr>
            <a:r>
              <a:rPr lang="en-US" sz="5854">
                <a:solidFill>
                  <a:srgbClr val="FDFDFD"/>
                </a:solidFill>
                <a:latin typeface="Open Sans Extra Bold"/>
              </a:rPr>
              <a:t>Demonstration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17259300" y="9485484"/>
            <a:ext cx="550417" cy="692805"/>
            <a:chOff x="0" y="0"/>
            <a:chExt cx="144966" cy="182467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44966" cy="182467"/>
            </a:xfrm>
            <a:custGeom>
              <a:avLst/>
              <a:gdLst/>
              <a:ahLst/>
              <a:cxnLst/>
              <a:rect r="r" b="b" t="t" l="l"/>
              <a:pathLst>
                <a:path h="182467" w="144966">
                  <a:moveTo>
                    <a:pt x="0" y="0"/>
                  </a:moveTo>
                  <a:lnTo>
                    <a:pt x="144966" y="0"/>
                  </a:lnTo>
                  <a:lnTo>
                    <a:pt x="144966" y="182467"/>
                  </a:lnTo>
                  <a:lnTo>
                    <a:pt x="0" y="18246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28575"/>
              <a:ext cx="144966" cy="2110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  <a:r>
                <a:rPr lang="en-US" sz="1800">
                  <a:solidFill>
                    <a:srgbClr val="000000"/>
                  </a:solidFill>
                  <a:latin typeface="League Spartan"/>
                </a:rPr>
                <a:t>22</a:t>
              </a:r>
            </a:p>
          </p:txBody>
        </p:sp>
      </p:grp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5143500"/>
          </a:xfrm>
          <a:custGeom>
            <a:avLst/>
            <a:gdLst/>
            <a:ahLst/>
            <a:cxnLst/>
            <a:rect r="r" b="b" t="t" l="l"/>
            <a:pathLst>
              <a:path h="5143500" w="18288000">
                <a:moveTo>
                  <a:pt x="0" y="0"/>
                </a:moveTo>
                <a:lnTo>
                  <a:pt x="18288000" y="0"/>
                </a:lnTo>
                <a:lnTo>
                  <a:pt x="18288000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2406" r="0" b="-6448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88217" y="9258300"/>
            <a:ext cx="18476217" cy="1028700"/>
            <a:chOff x="0" y="0"/>
            <a:chExt cx="4866164" cy="2709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66164" cy="270933"/>
            </a:xfrm>
            <a:custGeom>
              <a:avLst/>
              <a:gdLst/>
              <a:ahLst/>
              <a:cxnLst/>
              <a:rect r="r" b="b" t="t" l="l"/>
              <a:pathLst>
                <a:path h="270933" w="4866164">
                  <a:moveTo>
                    <a:pt x="0" y="0"/>
                  </a:moveTo>
                  <a:lnTo>
                    <a:pt x="4866164" y="0"/>
                  </a:lnTo>
                  <a:lnTo>
                    <a:pt x="4866164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5B98BA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66164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3273449" y="2590556"/>
            <a:ext cx="11552885" cy="5105887"/>
            <a:chOff x="0" y="0"/>
            <a:chExt cx="3042735" cy="134476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042735" cy="1344760"/>
            </a:xfrm>
            <a:custGeom>
              <a:avLst/>
              <a:gdLst/>
              <a:ahLst/>
              <a:cxnLst/>
              <a:rect r="r" b="b" t="t" l="l"/>
              <a:pathLst>
                <a:path h="1344760" w="3042735">
                  <a:moveTo>
                    <a:pt x="0" y="0"/>
                  </a:moveTo>
                  <a:lnTo>
                    <a:pt x="3042735" y="0"/>
                  </a:lnTo>
                  <a:lnTo>
                    <a:pt x="3042735" y="1344760"/>
                  </a:lnTo>
                  <a:lnTo>
                    <a:pt x="0" y="1344760"/>
                  </a:lnTo>
                  <a:close/>
                </a:path>
              </a:pathLst>
            </a:custGeom>
            <a:solidFill>
              <a:srgbClr val="145DA0"/>
            </a:solidFill>
            <a:ln cap="sq">
              <a:noFill/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3042735" cy="13828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6175730" y="4396457"/>
            <a:ext cx="5748323" cy="9920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195"/>
              </a:lnSpc>
              <a:spcBef>
                <a:spcPct val="0"/>
              </a:spcBef>
            </a:pPr>
            <a:r>
              <a:rPr lang="en-US" sz="5854">
                <a:solidFill>
                  <a:srgbClr val="FDFDFD"/>
                </a:solidFill>
                <a:latin typeface="Open Sans Extra Bold"/>
              </a:rPr>
              <a:t>Conclusion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17259300" y="9485484"/>
            <a:ext cx="550417" cy="692805"/>
            <a:chOff x="0" y="0"/>
            <a:chExt cx="144966" cy="182467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44966" cy="182467"/>
            </a:xfrm>
            <a:custGeom>
              <a:avLst/>
              <a:gdLst/>
              <a:ahLst/>
              <a:cxnLst/>
              <a:rect r="r" b="b" t="t" l="l"/>
              <a:pathLst>
                <a:path h="182467" w="144966">
                  <a:moveTo>
                    <a:pt x="0" y="0"/>
                  </a:moveTo>
                  <a:lnTo>
                    <a:pt x="144966" y="0"/>
                  </a:lnTo>
                  <a:lnTo>
                    <a:pt x="144966" y="182467"/>
                  </a:lnTo>
                  <a:lnTo>
                    <a:pt x="0" y="18246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28575"/>
              <a:ext cx="144966" cy="2110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  <a:r>
                <a:rPr lang="en-US" sz="1800">
                  <a:solidFill>
                    <a:srgbClr val="000000"/>
                  </a:solidFill>
                  <a:latin typeface="League Spartan"/>
                </a:rPr>
                <a:t>23</a:t>
              </a:r>
            </a:p>
          </p:txBody>
        </p:sp>
      </p:grp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818366" y="3890445"/>
            <a:ext cx="8819592" cy="17714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4510"/>
              </a:lnSpc>
              <a:spcBef>
                <a:spcPct val="0"/>
              </a:spcBef>
            </a:pPr>
            <a:r>
              <a:rPr lang="en-US" sz="10364">
                <a:solidFill>
                  <a:srgbClr val="051D40"/>
                </a:solidFill>
                <a:latin typeface="Open Sans Extra Bold"/>
              </a:rPr>
              <a:t>THANK YOU!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2398912" y="967949"/>
            <a:ext cx="5889088" cy="8229600"/>
          </a:xfrm>
          <a:custGeom>
            <a:avLst/>
            <a:gdLst/>
            <a:ahLst/>
            <a:cxnLst/>
            <a:rect r="r" b="b" t="t" l="l"/>
            <a:pathLst>
              <a:path h="8229600" w="5889088">
                <a:moveTo>
                  <a:pt x="0" y="0"/>
                </a:moveTo>
                <a:lnTo>
                  <a:pt x="5889088" y="0"/>
                </a:lnTo>
                <a:lnTo>
                  <a:pt x="588908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703" r="0" b="-3703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2398912" y="0"/>
            <a:ext cx="5889088" cy="756959"/>
            <a:chOff x="0" y="0"/>
            <a:chExt cx="1551036" cy="19936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551036" cy="199364"/>
            </a:xfrm>
            <a:custGeom>
              <a:avLst/>
              <a:gdLst/>
              <a:ahLst/>
              <a:cxnLst/>
              <a:rect r="r" b="b" t="t" l="l"/>
              <a:pathLst>
                <a:path h="199364" w="1551036">
                  <a:moveTo>
                    <a:pt x="0" y="0"/>
                  </a:moveTo>
                  <a:lnTo>
                    <a:pt x="1551036" y="0"/>
                  </a:lnTo>
                  <a:lnTo>
                    <a:pt x="1551036" y="199364"/>
                  </a:lnTo>
                  <a:lnTo>
                    <a:pt x="0" y="199364"/>
                  </a:lnTo>
                  <a:close/>
                </a:path>
              </a:pathLst>
            </a:custGeom>
            <a:solidFill>
              <a:srgbClr val="5B98BA"/>
            </a:solidFill>
            <a:ln cap="sq">
              <a:noFill/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1551036" cy="2374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2398912" y="9530041"/>
            <a:ext cx="5889088" cy="756959"/>
            <a:chOff x="0" y="0"/>
            <a:chExt cx="1551036" cy="19936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551036" cy="199364"/>
            </a:xfrm>
            <a:custGeom>
              <a:avLst/>
              <a:gdLst/>
              <a:ahLst/>
              <a:cxnLst/>
              <a:rect r="r" b="b" t="t" l="l"/>
              <a:pathLst>
                <a:path h="199364" w="1551036">
                  <a:moveTo>
                    <a:pt x="0" y="0"/>
                  </a:moveTo>
                  <a:lnTo>
                    <a:pt x="1551036" y="0"/>
                  </a:lnTo>
                  <a:lnTo>
                    <a:pt x="1551036" y="199364"/>
                  </a:lnTo>
                  <a:lnTo>
                    <a:pt x="0" y="199364"/>
                  </a:lnTo>
                  <a:close/>
                </a:path>
              </a:pathLst>
            </a:custGeom>
            <a:solidFill>
              <a:srgbClr val="5B98BA"/>
            </a:solidFill>
            <a:ln cap="sq">
              <a:noFill/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1551036" cy="2374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-4925441" y="3609788"/>
            <a:ext cx="9392643" cy="9529477"/>
          </a:xfrm>
          <a:custGeom>
            <a:avLst/>
            <a:gdLst/>
            <a:ahLst/>
            <a:cxnLst/>
            <a:rect r="r" b="b" t="t" l="l"/>
            <a:pathLst>
              <a:path h="9529477" w="9392643">
                <a:moveTo>
                  <a:pt x="0" y="0"/>
                </a:moveTo>
                <a:lnTo>
                  <a:pt x="9392643" y="0"/>
                </a:lnTo>
                <a:lnTo>
                  <a:pt x="9392643" y="9529476"/>
                </a:lnTo>
                <a:lnTo>
                  <a:pt x="0" y="952947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0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7259300" y="9485484"/>
            <a:ext cx="550417" cy="692805"/>
            <a:chOff x="0" y="0"/>
            <a:chExt cx="144966" cy="182467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44966" cy="182467"/>
            </a:xfrm>
            <a:custGeom>
              <a:avLst/>
              <a:gdLst/>
              <a:ahLst/>
              <a:cxnLst/>
              <a:rect r="r" b="b" t="t" l="l"/>
              <a:pathLst>
                <a:path h="182467" w="144966">
                  <a:moveTo>
                    <a:pt x="0" y="0"/>
                  </a:moveTo>
                  <a:lnTo>
                    <a:pt x="144966" y="0"/>
                  </a:lnTo>
                  <a:lnTo>
                    <a:pt x="144966" y="182467"/>
                  </a:lnTo>
                  <a:lnTo>
                    <a:pt x="0" y="18246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28575"/>
              <a:ext cx="144966" cy="2110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  <a:r>
                <a:rPr lang="en-US" sz="1800">
                  <a:solidFill>
                    <a:srgbClr val="000000"/>
                  </a:solidFill>
                  <a:latin typeface="League Spartan"/>
                </a:rPr>
                <a:t>24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5143500"/>
          </a:xfrm>
          <a:custGeom>
            <a:avLst/>
            <a:gdLst/>
            <a:ahLst/>
            <a:cxnLst/>
            <a:rect r="r" b="b" t="t" l="l"/>
            <a:pathLst>
              <a:path h="5143500" w="18288000">
                <a:moveTo>
                  <a:pt x="0" y="0"/>
                </a:moveTo>
                <a:lnTo>
                  <a:pt x="18288000" y="0"/>
                </a:lnTo>
                <a:lnTo>
                  <a:pt x="18288000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2406" r="0" b="-6448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88217" y="9258300"/>
            <a:ext cx="18476217" cy="1028700"/>
            <a:chOff x="0" y="0"/>
            <a:chExt cx="4866164" cy="2709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66164" cy="270933"/>
            </a:xfrm>
            <a:custGeom>
              <a:avLst/>
              <a:gdLst/>
              <a:ahLst/>
              <a:cxnLst/>
              <a:rect r="r" b="b" t="t" l="l"/>
              <a:pathLst>
                <a:path h="270933" w="4866164">
                  <a:moveTo>
                    <a:pt x="0" y="0"/>
                  </a:moveTo>
                  <a:lnTo>
                    <a:pt x="4866164" y="0"/>
                  </a:lnTo>
                  <a:lnTo>
                    <a:pt x="4866164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5B98BA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66164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3367558" y="2590556"/>
            <a:ext cx="11552885" cy="5105887"/>
            <a:chOff x="0" y="0"/>
            <a:chExt cx="3042735" cy="134476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042735" cy="1344760"/>
            </a:xfrm>
            <a:custGeom>
              <a:avLst/>
              <a:gdLst/>
              <a:ahLst/>
              <a:cxnLst/>
              <a:rect r="r" b="b" t="t" l="l"/>
              <a:pathLst>
                <a:path h="1344760" w="3042735">
                  <a:moveTo>
                    <a:pt x="0" y="0"/>
                  </a:moveTo>
                  <a:lnTo>
                    <a:pt x="3042735" y="0"/>
                  </a:lnTo>
                  <a:lnTo>
                    <a:pt x="3042735" y="1344760"/>
                  </a:lnTo>
                  <a:lnTo>
                    <a:pt x="0" y="1344760"/>
                  </a:lnTo>
                  <a:close/>
                </a:path>
              </a:pathLst>
            </a:custGeom>
            <a:solidFill>
              <a:srgbClr val="145DA0"/>
            </a:solidFill>
            <a:ln cap="sq">
              <a:noFill/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3042735" cy="13828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6175730" y="4595093"/>
            <a:ext cx="5748323" cy="9920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195"/>
              </a:lnSpc>
              <a:spcBef>
                <a:spcPct val="0"/>
              </a:spcBef>
            </a:pPr>
            <a:r>
              <a:rPr lang="en-US" sz="5854">
                <a:solidFill>
                  <a:srgbClr val="FDFDFD"/>
                </a:solidFill>
                <a:latin typeface="Open Sans Extra Bold"/>
              </a:rPr>
              <a:t>Introduction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17259300" y="9485484"/>
            <a:ext cx="550417" cy="692805"/>
            <a:chOff x="0" y="0"/>
            <a:chExt cx="144966" cy="182467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44966" cy="182467"/>
            </a:xfrm>
            <a:custGeom>
              <a:avLst/>
              <a:gdLst/>
              <a:ahLst/>
              <a:cxnLst/>
              <a:rect r="r" b="b" t="t" l="l"/>
              <a:pathLst>
                <a:path h="182467" w="144966">
                  <a:moveTo>
                    <a:pt x="0" y="0"/>
                  </a:moveTo>
                  <a:lnTo>
                    <a:pt x="144966" y="0"/>
                  </a:lnTo>
                  <a:lnTo>
                    <a:pt x="144966" y="182467"/>
                  </a:lnTo>
                  <a:lnTo>
                    <a:pt x="0" y="18246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28575"/>
              <a:ext cx="144966" cy="2110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  <a:r>
                <a:rPr lang="en-US" sz="1800">
                  <a:solidFill>
                    <a:srgbClr val="000000"/>
                  </a:solidFill>
                  <a:latin typeface="League Spartan"/>
                </a:rPr>
                <a:t>3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5143500"/>
          </a:xfrm>
          <a:custGeom>
            <a:avLst/>
            <a:gdLst/>
            <a:ahLst/>
            <a:cxnLst/>
            <a:rect r="r" b="b" t="t" l="l"/>
            <a:pathLst>
              <a:path h="5143500" w="18288000">
                <a:moveTo>
                  <a:pt x="0" y="0"/>
                </a:moveTo>
                <a:lnTo>
                  <a:pt x="18288000" y="0"/>
                </a:lnTo>
                <a:lnTo>
                  <a:pt x="18288000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2406" r="0" b="-6448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88217" y="9258300"/>
            <a:ext cx="18476217" cy="1028700"/>
            <a:chOff x="0" y="0"/>
            <a:chExt cx="4866164" cy="2709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66164" cy="270933"/>
            </a:xfrm>
            <a:custGeom>
              <a:avLst/>
              <a:gdLst/>
              <a:ahLst/>
              <a:cxnLst/>
              <a:rect r="r" b="b" t="t" l="l"/>
              <a:pathLst>
                <a:path h="270933" w="4866164">
                  <a:moveTo>
                    <a:pt x="0" y="0"/>
                  </a:moveTo>
                  <a:lnTo>
                    <a:pt x="4866164" y="0"/>
                  </a:lnTo>
                  <a:lnTo>
                    <a:pt x="4866164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5B98BA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66164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3367558" y="2590556"/>
            <a:ext cx="11552885" cy="5105887"/>
            <a:chOff x="0" y="0"/>
            <a:chExt cx="3042735" cy="134476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042735" cy="1344760"/>
            </a:xfrm>
            <a:custGeom>
              <a:avLst/>
              <a:gdLst/>
              <a:ahLst/>
              <a:cxnLst/>
              <a:rect r="r" b="b" t="t" l="l"/>
              <a:pathLst>
                <a:path h="1344760" w="3042735">
                  <a:moveTo>
                    <a:pt x="0" y="0"/>
                  </a:moveTo>
                  <a:lnTo>
                    <a:pt x="3042735" y="0"/>
                  </a:lnTo>
                  <a:lnTo>
                    <a:pt x="3042735" y="1344760"/>
                  </a:lnTo>
                  <a:lnTo>
                    <a:pt x="0" y="1344760"/>
                  </a:lnTo>
                  <a:close/>
                </a:path>
              </a:pathLst>
            </a:custGeom>
            <a:solidFill>
              <a:srgbClr val="145DA0"/>
            </a:solidFill>
            <a:ln cap="sq">
              <a:noFill/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3042735" cy="13828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6269838" y="4595093"/>
            <a:ext cx="5748323" cy="9920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195"/>
              </a:lnSpc>
              <a:spcBef>
                <a:spcPct val="0"/>
              </a:spcBef>
            </a:pPr>
            <a:r>
              <a:rPr lang="en-US" sz="5854">
                <a:solidFill>
                  <a:srgbClr val="FDFDFD"/>
                </a:solidFill>
                <a:latin typeface="Open Sans Extra Bold"/>
              </a:rPr>
              <a:t>Planning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17259300" y="9485484"/>
            <a:ext cx="550417" cy="692805"/>
            <a:chOff x="0" y="0"/>
            <a:chExt cx="144966" cy="182467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44966" cy="182467"/>
            </a:xfrm>
            <a:custGeom>
              <a:avLst/>
              <a:gdLst/>
              <a:ahLst/>
              <a:cxnLst/>
              <a:rect r="r" b="b" t="t" l="l"/>
              <a:pathLst>
                <a:path h="182467" w="144966">
                  <a:moveTo>
                    <a:pt x="0" y="0"/>
                  </a:moveTo>
                  <a:lnTo>
                    <a:pt x="144966" y="0"/>
                  </a:lnTo>
                  <a:lnTo>
                    <a:pt x="144966" y="182467"/>
                  </a:lnTo>
                  <a:lnTo>
                    <a:pt x="0" y="18246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28575"/>
              <a:ext cx="144966" cy="2110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  <a:r>
                <a:rPr lang="en-US" sz="1800">
                  <a:solidFill>
                    <a:srgbClr val="000000"/>
                  </a:solidFill>
                  <a:latin typeface="League Spartan"/>
                </a:rPr>
                <a:t>4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123887" y="-2346523"/>
            <a:ext cx="4693046" cy="4693046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5044777" y="5521885"/>
            <a:ext cx="7019697" cy="10556306"/>
            <a:chOff x="0" y="0"/>
            <a:chExt cx="660400" cy="99311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60400" cy="993118"/>
            </a:xfrm>
            <a:custGeom>
              <a:avLst/>
              <a:gdLst/>
              <a:ahLst/>
              <a:cxnLst/>
              <a:rect r="r" b="b" t="t" l="l"/>
              <a:pathLst>
                <a:path h="993118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32507"/>
                  </a:cubicBezTo>
                  <a:lnTo>
                    <a:pt x="660400" y="993118"/>
                  </a:lnTo>
                  <a:lnTo>
                    <a:pt x="0" y="993118"/>
                  </a:lnTo>
                  <a:lnTo>
                    <a:pt x="0" y="332998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88900"/>
              <a:ext cx="660400" cy="9042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2262623" y="1848586"/>
            <a:ext cx="12710963" cy="8135518"/>
          </a:xfrm>
          <a:custGeom>
            <a:avLst/>
            <a:gdLst/>
            <a:ahLst/>
            <a:cxnLst/>
            <a:rect r="r" b="b" t="t" l="l"/>
            <a:pathLst>
              <a:path h="8135518" w="12710963">
                <a:moveTo>
                  <a:pt x="0" y="0"/>
                </a:moveTo>
                <a:lnTo>
                  <a:pt x="12710964" y="0"/>
                </a:lnTo>
                <a:lnTo>
                  <a:pt x="12710964" y="8135517"/>
                </a:lnTo>
                <a:lnTo>
                  <a:pt x="0" y="813551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804237" y="1037057"/>
            <a:ext cx="5813868" cy="8115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20"/>
              </a:lnSpc>
              <a:spcBef>
                <a:spcPct val="0"/>
              </a:spcBef>
            </a:pPr>
            <a:r>
              <a:rPr lang="en-US" sz="4800">
                <a:solidFill>
                  <a:srgbClr val="051D40"/>
                </a:solidFill>
                <a:latin typeface="Open Sans Extra Bold"/>
              </a:rPr>
              <a:t>Gantt Diagram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17259300" y="9485484"/>
            <a:ext cx="550417" cy="692805"/>
            <a:chOff x="0" y="0"/>
            <a:chExt cx="144966" cy="182467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44966" cy="182467"/>
            </a:xfrm>
            <a:custGeom>
              <a:avLst/>
              <a:gdLst/>
              <a:ahLst/>
              <a:cxnLst/>
              <a:rect r="r" b="b" t="t" l="l"/>
              <a:pathLst>
                <a:path h="182467" w="144966">
                  <a:moveTo>
                    <a:pt x="0" y="0"/>
                  </a:moveTo>
                  <a:lnTo>
                    <a:pt x="144966" y="0"/>
                  </a:lnTo>
                  <a:lnTo>
                    <a:pt x="144966" y="182467"/>
                  </a:lnTo>
                  <a:lnTo>
                    <a:pt x="0" y="18246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28575"/>
              <a:ext cx="144966" cy="2110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  <a:r>
                <a:rPr lang="en-US" sz="1800">
                  <a:solidFill>
                    <a:srgbClr val="000000"/>
                  </a:solidFill>
                  <a:latin typeface="League Spartan"/>
                </a:rPr>
                <a:t>5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5143500"/>
          </a:xfrm>
          <a:custGeom>
            <a:avLst/>
            <a:gdLst/>
            <a:ahLst/>
            <a:cxnLst/>
            <a:rect r="r" b="b" t="t" l="l"/>
            <a:pathLst>
              <a:path h="5143500" w="18288000">
                <a:moveTo>
                  <a:pt x="0" y="0"/>
                </a:moveTo>
                <a:lnTo>
                  <a:pt x="18288000" y="0"/>
                </a:lnTo>
                <a:lnTo>
                  <a:pt x="18288000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2406" r="0" b="-6448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88217" y="9258300"/>
            <a:ext cx="18476217" cy="1028700"/>
            <a:chOff x="0" y="0"/>
            <a:chExt cx="4866164" cy="2709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66164" cy="270933"/>
            </a:xfrm>
            <a:custGeom>
              <a:avLst/>
              <a:gdLst/>
              <a:ahLst/>
              <a:cxnLst/>
              <a:rect r="r" b="b" t="t" l="l"/>
              <a:pathLst>
                <a:path h="270933" w="4866164">
                  <a:moveTo>
                    <a:pt x="0" y="0"/>
                  </a:moveTo>
                  <a:lnTo>
                    <a:pt x="4866164" y="0"/>
                  </a:lnTo>
                  <a:lnTo>
                    <a:pt x="4866164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5B98BA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66164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3367558" y="2590556"/>
            <a:ext cx="11552885" cy="5105887"/>
            <a:chOff x="0" y="0"/>
            <a:chExt cx="3042735" cy="134476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042735" cy="1344760"/>
            </a:xfrm>
            <a:custGeom>
              <a:avLst/>
              <a:gdLst/>
              <a:ahLst/>
              <a:cxnLst/>
              <a:rect r="r" b="b" t="t" l="l"/>
              <a:pathLst>
                <a:path h="1344760" w="3042735">
                  <a:moveTo>
                    <a:pt x="0" y="0"/>
                  </a:moveTo>
                  <a:lnTo>
                    <a:pt x="3042735" y="0"/>
                  </a:lnTo>
                  <a:lnTo>
                    <a:pt x="3042735" y="1344760"/>
                  </a:lnTo>
                  <a:lnTo>
                    <a:pt x="0" y="1344760"/>
                  </a:lnTo>
                  <a:close/>
                </a:path>
              </a:pathLst>
            </a:custGeom>
            <a:solidFill>
              <a:srgbClr val="145DA0"/>
            </a:solidFill>
            <a:ln cap="sq">
              <a:noFill/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3042735" cy="13828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6175730" y="4077112"/>
            <a:ext cx="5748323" cy="20280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195"/>
              </a:lnSpc>
              <a:spcBef>
                <a:spcPct val="0"/>
              </a:spcBef>
            </a:pPr>
            <a:r>
              <a:rPr lang="en-US" sz="5854">
                <a:solidFill>
                  <a:srgbClr val="FDFDFD"/>
                </a:solidFill>
                <a:latin typeface="Open Sans Extra Bold"/>
              </a:rPr>
              <a:t>Architecture Diagram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17259300" y="9485484"/>
            <a:ext cx="550417" cy="692805"/>
            <a:chOff x="0" y="0"/>
            <a:chExt cx="144966" cy="182467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44966" cy="182467"/>
            </a:xfrm>
            <a:custGeom>
              <a:avLst/>
              <a:gdLst/>
              <a:ahLst/>
              <a:cxnLst/>
              <a:rect r="r" b="b" t="t" l="l"/>
              <a:pathLst>
                <a:path h="182467" w="144966">
                  <a:moveTo>
                    <a:pt x="0" y="0"/>
                  </a:moveTo>
                  <a:lnTo>
                    <a:pt x="144966" y="0"/>
                  </a:lnTo>
                  <a:lnTo>
                    <a:pt x="144966" y="182467"/>
                  </a:lnTo>
                  <a:lnTo>
                    <a:pt x="0" y="18246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28575"/>
              <a:ext cx="144966" cy="2110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  <a:r>
                <a:rPr lang="en-US" sz="1800">
                  <a:solidFill>
                    <a:srgbClr val="000000"/>
                  </a:solidFill>
                  <a:latin typeface="League Spartan"/>
                </a:rPr>
                <a:t>6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266830" y="0"/>
            <a:ext cx="5021170" cy="10287000"/>
            <a:chOff x="0" y="0"/>
            <a:chExt cx="1322448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22448" cy="2709333"/>
            </a:xfrm>
            <a:custGeom>
              <a:avLst/>
              <a:gdLst/>
              <a:ahLst/>
              <a:cxnLst/>
              <a:rect r="r" b="b" t="t" l="l"/>
              <a:pathLst>
                <a:path h="2709333" w="1322448">
                  <a:moveTo>
                    <a:pt x="0" y="0"/>
                  </a:moveTo>
                  <a:lnTo>
                    <a:pt x="1322448" y="0"/>
                  </a:lnTo>
                  <a:lnTo>
                    <a:pt x="1322448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51D4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322448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2590470" y="600076"/>
            <a:ext cx="6553530" cy="7715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300"/>
              </a:lnSpc>
              <a:spcBef>
                <a:spcPct val="0"/>
              </a:spcBef>
            </a:pPr>
            <a:r>
              <a:rPr lang="en-US" sz="4500">
                <a:solidFill>
                  <a:srgbClr val="051D40"/>
                </a:solidFill>
                <a:latin typeface="Open Sans Extra Bold"/>
              </a:rPr>
              <a:t>Architecture Diagram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-1595820" y="-1782102"/>
            <a:ext cx="3564204" cy="3564204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051D40">
                  <a:alpha val="15686"/>
                </a:srgbClr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4700679" y="7074186"/>
            <a:ext cx="5946973" cy="5946973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FFFF">
                  <a:alpha val="15686"/>
                </a:srgbClr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1591108" y="1638233"/>
            <a:ext cx="11313611" cy="8259210"/>
          </a:xfrm>
          <a:custGeom>
            <a:avLst/>
            <a:gdLst/>
            <a:ahLst/>
            <a:cxnLst/>
            <a:rect r="r" b="b" t="t" l="l"/>
            <a:pathLst>
              <a:path h="8259210" w="11313611">
                <a:moveTo>
                  <a:pt x="0" y="0"/>
                </a:moveTo>
                <a:lnTo>
                  <a:pt x="11313611" y="0"/>
                </a:lnTo>
                <a:lnTo>
                  <a:pt x="11313611" y="8259210"/>
                </a:lnTo>
                <a:lnTo>
                  <a:pt x="0" y="82592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9689588" y="5643420"/>
            <a:ext cx="2661498" cy="23674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34"/>
              </a:lnSpc>
              <a:spcBef>
                <a:spcPct val="0"/>
              </a:spcBef>
            </a:pPr>
            <a:r>
              <a:rPr lang="en-US" sz="1667" spc="-33" strike="noStrike" u="none">
                <a:solidFill>
                  <a:srgbClr val="FDFDFD"/>
                </a:solidFill>
                <a:latin typeface="Poppins"/>
              </a:rPr>
              <a:t>Lorem ipsum dolor sit amet, consectetur adipiscing elit. Nullam laoreet risus fringilla, egestas elit a, consequat augue. Phasellus sollicitudin felis mi, quis egestas ex ornare sed. 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17259300" y="9485484"/>
            <a:ext cx="550417" cy="692805"/>
            <a:chOff x="0" y="0"/>
            <a:chExt cx="144966" cy="182467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44966" cy="182467"/>
            </a:xfrm>
            <a:custGeom>
              <a:avLst/>
              <a:gdLst/>
              <a:ahLst/>
              <a:cxnLst/>
              <a:rect r="r" b="b" t="t" l="l"/>
              <a:pathLst>
                <a:path h="182467" w="144966">
                  <a:moveTo>
                    <a:pt x="0" y="0"/>
                  </a:moveTo>
                  <a:lnTo>
                    <a:pt x="144966" y="0"/>
                  </a:lnTo>
                  <a:lnTo>
                    <a:pt x="144966" y="182467"/>
                  </a:lnTo>
                  <a:lnTo>
                    <a:pt x="0" y="18246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28575"/>
              <a:ext cx="144966" cy="2110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  <a:r>
                <a:rPr lang="en-US" sz="1800">
                  <a:solidFill>
                    <a:srgbClr val="000000"/>
                  </a:solidFill>
                  <a:latin typeface="League Spartan"/>
                </a:rPr>
                <a:t>7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5143500"/>
          </a:xfrm>
          <a:custGeom>
            <a:avLst/>
            <a:gdLst/>
            <a:ahLst/>
            <a:cxnLst/>
            <a:rect r="r" b="b" t="t" l="l"/>
            <a:pathLst>
              <a:path h="5143500" w="18288000">
                <a:moveTo>
                  <a:pt x="0" y="0"/>
                </a:moveTo>
                <a:lnTo>
                  <a:pt x="18288000" y="0"/>
                </a:lnTo>
                <a:lnTo>
                  <a:pt x="18288000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2406" r="0" b="-6448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88217" y="9258300"/>
            <a:ext cx="18476217" cy="1028700"/>
            <a:chOff x="0" y="0"/>
            <a:chExt cx="4866164" cy="2709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66164" cy="270933"/>
            </a:xfrm>
            <a:custGeom>
              <a:avLst/>
              <a:gdLst/>
              <a:ahLst/>
              <a:cxnLst/>
              <a:rect r="r" b="b" t="t" l="l"/>
              <a:pathLst>
                <a:path h="270933" w="4866164">
                  <a:moveTo>
                    <a:pt x="0" y="0"/>
                  </a:moveTo>
                  <a:lnTo>
                    <a:pt x="4866164" y="0"/>
                  </a:lnTo>
                  <a:lnTo>
                    <a:pt x="4866164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5B98BA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66164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3367558" y="2590556"/>
            <a:ext cx="11552885" cy="5105887"/>
            <a:chOff x="0" y="0"/>
            <a:chExt cx="3042735" cy="134476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042735" cy="1344760"/>
            </a:xfrm>
            <a:custGeom>
              <a:avLst/>
              <a:gdLst/>
              <a:ahLst/>
              <a:cxnLst/>
              <a:rect r="r" b="b" t="t" l="l"/>
              <a:pathLst>
                <a:path h="1344760" w="3042735">
                  <a:moveTo>
                    <a:pt x="0" y="0"/>
                  </a:moveTo>
                  <a:lnTo>
                    <a:pt x="3042735" y="0"/>
                  </a:lnTo>
                  <a:lnTo>
                    <a:pt x="3042735" y="1344760"/>
                  </a:lnTo>
                  <a:lnTo>
                    <a:pt x="0" y="1344760"/>
                  </a:lnTo>
                  <a:close/>
                </a:path>
              </a:pathLst>
            </a:custGeom>
            <a:solidFill>
              <a:srgbClr val="145DA0"/>
            </a:solidFill>
            <a:ln cap="sq">
              <a:noFill/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3042735" cy="13828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6175730" y="3559131"/>
            <a:ext cx="5748323" cy="30639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195"/>
              </a:lnSpc>
              <a:spcBef>
                <a:spcPct val="0"/>
              </a:spcBef>
            </a:pPr>
            <a:r>
              <a:rPr lang="en-US" sz="5854">
                <a:solidFill>
                  <a:srgbClr val="FDFDFD"/>
                </a:solidFill>
                <a:latin typeface="Open Sans Extra Bold"/>
              </a:rPr>
              <a:t>Data Modeling and Database Configuration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17259300" y="9485484"/>
            <a:ext cx="550417" cy="692805"/>
            <a:chOff x="0" y="0"/>
            <a:chExt cx="144966" cy="182467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44966" cy="182467"/>
            </a:xfrm>
            <a:custGeom>
              <a:avLst/>
              <a:gdLst/>
              <a:ahLst/>
              <a:cxnLst/>
              <a:rect r="r" b="b" t="t" l="l"/>
              <a:pathLst>
                <a:path h="182467" w="144966">
                  <a:moveTo>
                    <a:pt x="0" y="0"/>
                  </a:moveTo>
                  <a:lnTo>
                    <a:pt x="144966" y="0"/>
                  </a:lnTo>
                  <a:lnTo>
                    <a:pt x="144966" y="182467"/>
                  </a:lnTo>
                  <a:lnTo>
                    <a:pt x="0" y="18246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28575"/>
              <a:ext cx="144966" cy="2110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  <a:r>
                <a:rPr lang="en-US" sz="1800">
                  <a:solidFill>
                    <a:srgbClr val="000000"/>
                  </a:solidFill>
                  <a:latin typeface="League Spartan"/>
                </a:rPr>
                <a:t>8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123887" y="-2346523"/>
            <a:ext cx="4693046" cy="4693046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5044777" y="5521885"/>
            <a:ext cx="7019697" cy="10556306"/>
            <a:chOff x="0" y="0"/>
            <a:chExt cx="660400" cy="99311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60400" cy="993118"/>
            </a:xfrm>
            <a:custGeom>
              <a:avLst/>
              <a:gdLst/>
              <a:ahLst/>
              <a:cxnLst/>
              <a:rect r="r" b="b" t="t" l="l"/>
              <a:pathLst>
                <a:path h="993118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32507"/>
                  </a:cubicBezTo>
                  <a:lnTo>
                    <a:pt x="660400" y="993118"/>
                  </a:lnTo>
                  <a:lnTo>
                    <a:pt x="0" y="993118"/>
                  </a:lnTo>
                  <a:lnTo>
                    <a:pt x="0" y="332998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88900"/>
              <a:ext cx="660400" cy="9042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787539" y="1037057"/>
            <a:ext cx="5813868" cy="8115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20"/>
              </a:lnSpc>
              <a:spcBef>
                <a:spcPct val="0"/>
              </a:spcBef>
            </a:pPr>
            <a:r>
              <a:rPr lang="en-US" sz="4800">
                <a:solidFill>
                  <a:srgbClr val="051D40"/>
                </a:solidFill>
                <a:latin typeface="Open Sans Extra Bold"/>
              </a:rPr>
              <a:t>MongoDB Model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2804237" y="2046413"/>
            <a:ext cx="11594341" cy="7764695"/>
          </a:xfrm>
          <a:custGeom>
            <a:avLst/>
            <a:gdLst/>
            <a:ahLst/>
            <a:cxnLst/>
            <a:rect r="r" b="b" t="t" l="l"/>
            <a:pathLst>
              <a:path h="7764695" w="11594341">
                <a:moveTo>
                  <a:pt x="0" y="0"/>
                </a:moveTo>
                <a:lnTo>
                  <a:pt x="11594341" y="0"/>
                </a:lnTo>
                <a:lnTo>
                  <a:pt x="11594341" y="7764695"/>
                </a:lnTo>
                <a:lnTo>
                  <a:pt x="0" y="77646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7259300" y="9485484"/>
            <a:ext cx="550417" cy="692805"/>
            <a:chOff x="0" y="0"/>
            <a:chExt cx="144966" cy="182467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44966" cy="182467"/>
            </a:xfrm>
            <a:custGeom>
              <a:avLst/>
              <a:gdLst/>
              <a:ahLst/>
              <a:cxnLst/>
              <a:rect r="r" b="b" t="t" l="l"/>
              <a:pathLst>
                <a:path h="182467" w="144966">
                  <a:moveTo>
                    <a:pt x="0" y="0"/>
                  </a:moveTo>
                  <a:lnTo>
                    <a:pt x="144966" y="0"/>
                  </a:lnTo>
                  <a:lnTo>
                    <a:pt x="144966" y="182467"/>
                  </a:lnTo>
                  <a:lnTo>
                    <a:pt x="0" y="18246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28575"/>
              <a:ext cx="144966" cy="2110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  <a:r>
                <a:rPr lang="en-US" sz="1800">
                  <a:solidFill>
                    <a:srgbClr val="000000"/>
                  </a:solidFill>
                  <a:latin typeface="League Spartan"/>
                </a:rPr>
                <a:t>9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DAGJJnKPR_Y</dc:identifier>
  <dcterms:modified xsi:type="dcterms:W3CDTF">2011-08-01T06:04:30Z</dcterms:modified>
  <cp:revision>1</cp:revision>
  <dc:title>White and Blue Professional Modern Technology Pitch Deck Presentation</dc:title>
</cp:coreProperties>
</file>